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Roboto"/>
      <p:regular r:id="rId42"/>
      <p:bold r:id="rId43"/>
      <p:italic r:id="rId44"/>
      <p:boldItalic r:id="rId45"/>
    </p:embeddedFont>
    <p:embeddedFont>
      <p:font typeface="Nunito"/>
      <p:regular r:id="rId46"/>
      <p:bold r:id="rId47"/>
      <p:italic r:id="rId48"/>
      <p:boldItalic r:id="rId49"/>
    </p:embeddedFont>
    <p:embeddedFont>
      <p:font typeface="Fira Sans Extra Condensed Medium"/>
      <p:regular r:id="rId50"/>
      <p:bold r:id="rId51"/>
      <p:italic r:id="rId52"/>
      <p:boldItalic r:id="rId53"/>
    </p:embeddedFont>
    <p:embeddedFont>
      <p:font typeface="Overpass"/>
      <p:regular r:id="rId54"/>
      <p:bold r:id="rId55"/>
      <p:italic r:id="rId56"/>
      <p:boldItalic r:id="rId57"/>
    </p:embeddedFont>
    <p:embeddedFont>
      <p:font typeface="Overpass ExtraLight"/>
      <p:regular r:id="rId58"/>
      <p:bold r:id="rId59"/>
      <p:italic r:id="rId60"/>
      <p:boldItalic r:id="rId61"/>
    </p:embeddedFont>
    <p:embeddedFont>
      <p:font typeface="Kirang Haerang"/>
      <p:regular r:id="rId62"/>
    </p:embeddedFont>
    <p:embeddedFont>
      <p:font typeface="Overpass Light"/>
      <p:regular r:id="rId63"/>
      <p:bold r:id="rId64"/>
      <p:italic r:id="rId65"/>
      <p:boldItalic r:id="rId66"/>
    </p:embeddedFont>
    <p:embeddedFont>
      <p:font typeface="Lexend Deca"/>
      <p:regular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1">
          <p15:clr>
            <a:srgbClr val="9AA0A6"/>
          </p15:clr>
        </p15:guide>
        <p15:guide id="2" orient="horz" pos="1731">
          <p15:clr>
            <a:srgbClr val="9AA0A6"/>
          </p15:clr>
        </p15:guide>
        <p15:guide id="3" orient="horz" pos="1641">
          <p15:clr>
            <a:srgbClr val="9AA0A6"/>
          </p15:clr>
        </p15:guide>
        <p15:guide id="4" orient="horz" pos="2502">
          <p15:clr>
            <a:srgbClr val="9AA0A6"/>
          </p15:clr>
        </p15:guide>
        <p15:guide id="5" orient="horz" pos="2412">
          <p15:clr>
            <a:srgbClr val="9AA0A6"/>
          </p15:clr>
        </p15:guide>
        <p15:guide id="6" orient="horz" pos="87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961" orient="horz"/>
        <p:guide pos="1731" orient="horz"/>
        <p:guide pos="1641" orient="horz"/>
        <p:guide pos="2502" orient="horz"/>
        <p:guide pos="2412" orient="horz"/>
        <p:guide pos="87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regular.fntdata"/><Relationship Id="rId41" Type="http://schemas.openxmlformats.org/officeDocument/2006/relationships/slide" Target="slides/slide36.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Nunito-regular.fntdata"/><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unito-italic.fntdata"/><Relationship Id="rId47" Type="http://schemas.openxmlformats.org/officeDocument/2006/relationships/font" Target="fonts/Nunito-bold.fntdata"/><Relationship Id="rId49"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KirangHaerang-regular.fntdata"/><Relationship Id="rId61" Type="http://schemas.openxmlformats.org/officeDocument/2006/relationships/font" Target="fonts/OverpassExtraLight-boldItalic.fntdata"/><Relationship Id="rId20" Type="http://schemas.openxmlformats.org/officeDocument/2006/relationships/slide" Target="slides/slide15.xml"/><Relationship Id="rId64" Type="http://schemas.openxmlformats.org/officeDocument/2006/relationships/font" Target="fonts/OverpassLight-bold.fntdata"/><Relationship Id="rId63" Type="http://schemas.openxmlformats.org/officeDocument/2006/relationships/font" Target="fonts/OverpassLight-regular.fntdata"/><Relationship Id="rId22" Type="http://schemas.openxmlformats.org/officeDocument/2006/relationships/slide" Target="slides/slide17.xml"/><Relationship Id="rId66" Type="http://schemas.openxmlformats.org/officeDocument/2006/relationships/font" Target="fonts/OverpassLight-boldItalic.fntdata"/><Relationship Id="rId21" Type="http://schemas.openxmlformats.org/officeDocument/2006/relationships/slide" Target="slides/slide16.xml"/><Relationship Id="rId65" Type="http://schemas.openxmlformats.org/officeDocument/2006/relationships/font" Target="fonts/OverpassLight-italic.fntdata"/><Relationship Id="rId24" Type="http://schemas.openxmlformats.org/officeDocument/2006/relationships/slide" Target="slides/slide19.xml"/><Relationship Id="rId23" Type="http://schemas.openxmlformats.org/officeDocument/2006/relationships/slide" Target="slides/slide18.xml"/><Relationship Id="rId67" Type="http://schemas.openxmlformats.org/officeDocument/2006/relationships/font" Target="fonts/LexendDeca-regular.fntdata"/><Relationship Id="rId60" Type="http://schemas.openxmlformats.org/officeDocument/2006/relationships/font" Target="fonts/OverpassExtraLight-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FiraSansExtraCondensedMedium-bold.fntdata"/><Relationship Id="rId50" Type="http://schemas.openxmlformats.org/officeDocument/2006/relationships/font" Target="fonts/FiraSansExtraCondensedMedium-regular.fntdata"/><Relationship Id="rId53" Type="http://schemas.openxmlformats.org/officeDocument/2006/relationships/font" Target="fonts/FiraSansExtraCondensedMedium-boldItalic.fntdata"/><Relationship Id="rId52" Type="http://schemas.openxmlformats.org/officeDocument/2006/relationships/font" Target="fonts/FiraSansExtraCondensedMedium-italic.fntdata"/><Relationship Id="rId11" Type="http://schemas.openxmlformats.org/officeDocument/2006/relationships/slide" Target="slides/slide6.xml"/><Relationship Id="rId55" Type="http://schemas.openxmlformats.org/officeDocument/2006/relationships/font" Target="fonts/Overpass-bold.fntdata"/><Relationship Id="rId10" Type="http://schemas.openxmlformats.org/officeDocument/2006/relationships/slide" Target="slides/slide5.xml"/><Relationship Id="rId54" Type="http://schemas.openxmlformats.org/officeDocument/2006/relationships/font" Target="fonts/Overpass-regular.fntdata"/><Relationship Id="rId13" Type="http://schemas.openxmlformats.org/officeDocument/2006/relationships/slide" Target="slides/slide8.xml"/><Relationship Id="rId57" Type="http://schemas.openxmlformats.org/officeDocument/2006/relationships/font" Target="fonts/Overpass-boldItalic.fntdata"/><Relationship Id="rId12" Type="http://schemas.openxmlformats.org/officeDocument/2006/relationships/slide" Target="slides/slide7.xml"/><Relationship Id="rId56" Type="http://schemas.openxmlformats.org/officeDocument/2006/relationships/font" Target="fonts/Overpass-italic.fntdata"/><Relationship Id="rId15" Type="http://schemas.openxmlformats.org/officeDocument/2006/relationships/slide" Target="slides/slide10.xml"/><Relationship Id="rId59" Type="http://schemas.openxmlformats.org/officeDocument/2006/relationships/font" Target="fonts/OverpassExtraLight-bold.fntdata"/><Relationship Id="rId14" Type="http://schemas.openxmlformats.org/officeDocument/2006/relationships/slide" Target="slides/slide9.xml"/><Relationship Id="rId58" Type="http://schemas.openxmlformats.org/officeDocument/2006/relationships/font" Target="fonts/OverpassExtraLight-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ikis.ece.iastate.edu/vlsi/index.php/Cadence_6.1_Setup"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g7d932f3e7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7d932f3e7d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 am OLuwatosin Oyenekan, and this is Senior team 8 final presentation for out High </a:t>
            </a:r>
            <a:r>
              <a:rPr lang="en"/>
              <a:t>resolution digitally trimmable resistor </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Google Shape;719;g746b4f71fe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746b4f71fe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Pierce</a:t>
            </a:r>
            <a:endParaRPr/>
          </a:p>
          <a:p>
            <a:pPr indent="0" lvl="0" marL="0" rtl="0" algn="l">
              <a:spcBef>
                <a:spcPts val="0"/>
              </a:spcBef>
              <a:spcAft>
                <a:spcPts val="0"/>
              </a:spcAft>
              <a:buNone/>
            </a:pPr>
            <a:r>
              <a:rPr lang="en"/>
              <a:t>The series structure is a </a:t>
            </a:r>
            <a:r>
              <a:rPr lang="en"/>
              <a:t>current</a:t>
            </a:r>
            <a:r>
              <a:rPr lang="en"/>
              <a:t> method used to trim a resistor digitally and it is quite basic. It involves a bunch or resistors in series where their resistive values are binary weighted. So to translate that onto the diagram shown, R Zero could be 64 ohms and R one would then be 32 ohms, so-on and so-forth. The trimming feature comes into play when mosfets are added in </a:t>
            </a:r>
            <a:r>
              <a:rPr lang="en"/>
              <a:t>parallel</a:t>
            </a:r>
            <a:r>
              <a:rPr lang="en"/>
              <a:t> with each resistor. This provides the capability to short out a resistor which would eliminate it from the series of resistors. </a:t>
            </a:r>
            <a:r>
              <a:rPr lang="en"/>
              <a:t>Unfortunately</a:t>
            </a:r>
            <a:r>
              <a:rPr lang="en"/>
              <a:t> this design has a huge design flaw and that is the fact that all current might flow through a mosfet if the mosfet is being used to short out its respective resistor. And mosfets are highly temperature dependent, </a:t>
            </a:r>
            <a:r>
              <a:rPr lang="en"/>
              <a:t>therefor</a:t>
            </a:r>
            <a:r>
              <a:rPr lang="en"/>
              <a:t> by having all </a:t>
            </a:r>
            <a:r>
              <a:rPr lang="en"/>
              <a:t>current</a:t>
            </a:r>
            <a:r>
              <a:rPr lang="en"/>
              <a:t> flow through a mosfet the temperature dependency is quite large. In addition resistors and mosfets have </a:t>
            </a:r>
            <a:r>
              <a:rPr lang="en"/>
              <a:t>different</a:t>
            </a:r>
            <a:r>
              <a:rPr lang="en"/>
              <a:t> </a:t>
            </a:r>
            <a:r>
              <a:rPr lang="en"/>
              <a:t>temperature</a:t>
            </a:r>
            <a:r>
              <a:rPr lang="en"/>
              <a:t> dependencies and therefor using a voltage divider structure would not only have resistor values in it but now it would also have </a:t>
            </a:r>
            <a:r>
              <a:rPr lang="en"/>
              <a:t>temperature</a:t>
            </a:r>
            <a:r>
              <a:rPr lang="en"/>
              <a:t> dependent values in 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Google Shape;727;g746b4f71fe_2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746b4f71fe_2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Pierce</a:t>
            </a:r>
            <a:endParaRPr/>
          </a:p>
          <a:p>
            <a:pPr indent="0" lvl="0" marL="0" rtl="0" algn="l">
              <a:spcBef>
                <a:spcPts val="0"/>
              </a:spcBef>
              <a:spcAft>
                <a:spcPts val="0"/>
              </a:spcAft>
              <a:buNone/>
            </a:pPr>
            <a:r>
              <a:rPr lang="en">
                <a:solidFill>
                  <a:schemeClr val="dk1"/>
                </a:solidFill>
              </a:rPr>
              <a:t>The parallel structure is another current method used to trim a resistor digitally and it is quite basic as well. It involves a bunch or resistors in parallel where their resistive values are binary weighted. So to translate that onto the diagram shown, R Zero could be 64 ohms and R one would then be 128 ohms. This parallel structure improves on the series structure in terms of temperature dependencies because not all mosfets are experiencing the total current through the circuit; therefore the temperature dependence introduced due to the mosfets is limited. But this design introduces a new flaw which you might have picked up on. When resistors in series are binary weighted the values decrease, but when resistors are in parallel you have to take the inverse of the resistor value. Therefor the resistor values increase. So total area the circuit is very large and grows exponentially as accuracy of the trim grows.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Resistor</a:t>
            </a:r>
            <a:r>
              <a:rPr lang="en"/>
              <a:t> area grows due to resistors in parrallel math is 1/R+1/R instead of R+R </a:t>
            </a:r>
            <a:r>
              <a:rPr lang="en"/>
              <a:t>therefore</a:t>
            </a:r>
            <a:r>
              <a:rPr lang="en"/>
              <a:t> the resistors grow in size to make a 1/(2^n) step. If seriese then resistors would be getting  smaller per </a:t>
            </a:r>
            <a:r>
              <a:rPr lang="en">
                <a:solidFill>
                  <a:schemeClr val="dk1"/>
                </a:solidFill>
              </a:rPr>
              <a:t>1/(2^n) step</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g746b4f71fe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746b4f71fe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Pierce</a:t>
            </a:r>
            <a:endParaRPr/>
          </a:p>
          <a:p>
            <a:pPr indent="0" lvl="0" marL="0" rtl="0" algn="l">
              <a:spcBef>
                <a:spcPts val="0"/>
              </a:spcBef>
              <a:spcAft>
                <a:spcPts val="0"/>
              </a:spcAft>
              <a:buNone/>
            </a:pPr>
            <a:r>
              <a:rPr lang="en"/>
              <a:t>So the </a:t>
            </a:r>
            <a:r>
              <a:rPr lang="en"/>
              <a:t>series</a:t>
            </a:r>
            <a:r>
              <a:rPr lang="en"/>
              <a:t> and </a:t>
            </a:r>
            <a:r>
              <a:rPr lang="en"/>
              <a:t>parallel</a:t>
            </a:r>
            <a:r>
              <a:rPr lang="en"/>
              <a:t> structures are great reference designs to compare our designs to </a:t>
            </a:r>
            <a:r>
              <a:rPr lang="en"/>
              <a:t>because</a:t>
            </a:r>
            <a:r>
              <a:rPr lang="en"/>
              <a:t> those 2 structures are digitally trimmed and closely </a:t>
            </a:r>
            <a:r>
              <a:rPr lang="en"/>
              <a:t>align</a:t>
            </a:r>
            <a:r>
              <a:rPr lang="en"/>
              <a:t> with our projects goal which is to </a:t>
            </a:r>
            <a:r>
              <a:rPr lang="en"/>
              <a:t>basically</a:t>
            </a:r>
            <a:r>
              <a:rPr lang="en"/>
              <a:t> improve on those 2 designs.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Other designs previously talked about like the laser trim and thermal oven are clever solution but they are out of the scope of our project. We will be needing to complete our project in CMOS process in order to make it </a:t>
            </a:r>
            <a:r>
              <a:rPr lang="en"/>
              <a:t>trimmable</a:t>
            </a:r>
            <a:r>
              <a:rPr lang="en"/>
              <a:t> via a digital input.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g746b4f71fe_1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746b4f71fe_1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a:t>
            </a:r>
            <a:endParaRPr/>
          </a:p>
          <a:p>
            <a:pPr indent="0" lvl="0" marL="0" rtl="0" algn="l">
              <a:spcBef>
                <a:spcPts val="0"/>
              </a:spcBef>
              <a:spcAft>
                <a:spcPts val="0"/>
              </a:spcAft>
              <a:buNone/>
            </a:pPr>
            <a:r>
              <a:rPr lang="en"/>
              <a:t>Hi, my name is Clark and I will be talking about our proposed approaches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g746b4f71fe_9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746b4f71fe_9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a:t>
            </a:r>
            <a:endParaRPr/>
          </a:p>
          <a:p>
            <a:pPr indent="0" lvl="0" marL="0" rtl="0" algn="l">
              <a:spcBef>
                <a:spcPts val="0"/>
              </a:spcBef>
              <a:spcAft>
                <a:spcPts val="0"/>
              </a:spcAft>
              <a:buNone/>
            </a:pPr>
            <a:r>
              <a:rPr lang="en"/>
              <a:t>One proposed approach is to combine the series structure and the </a:t>
            </a:r>
            <a:r>
              <a:rPr lang="en"/>
              <a:t>parallel</a:t>
            </a:r>
            <a:r>
              <a:rPr lang="en"/>
              <a:t> </a:t>
            </a:r>
            <a:r>
              <a:rPr lang="en"/>
              <a:t>structure</a:t>
            </a:r>
            <a:r>
              <a:rPr lang="en"/>
              <a:t> in a configuration known as the ladder structure. This is one of our reference designs as it comes directly from Dr.Geiger himself. One of our main focuses is to come up with an architecture that performs better than the ladder structure.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9" name="Shape 759"/>
        <p:cNvGrpSpPr/>
        <p:nvPr/>
      </p:nvGrpSpPr>
      <p:grpSpPr>
        <a:xfrm>
          <a:off x="0" y="0"/>
          <a:ext cx="0" cy="0"/>
          <a:chOff x="0" y="0"/>
          <a:chExt cx="0" cy="0"/>
        </a:xfrm>
      </p:grpSpPr>
      <p:sp>
        <p:nvSpPr>
          <p:cNvPr id="760" name="Google Shape;760;g746b4f71fe_1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746b4f71fe_1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a:t>
            </a:r>
            <a:endParaRPr/>
          </a:p>
          <a:p>
            <a:pPr indent="0" lvl="0" marL="0" rtl="0" algn="l">
              <a:spcBef>
                <a:spcPts val="0"/>
              </a:spcBef>
              <a:spcAft>
                <a:spcPts val="0"/>
              </a:spcAft>
              <a:buNone/>
            </a:pPr>
            <a:r>
              <a:rPr lang="en"/>
              <a:t>Another design brainstormed was a sort of matrix design which is </a:t>
            </a:r>
            <a:r>
              <a:rPr lang="en"/>
              <a:t>adapted from the “fuse blown trimmable resistor method”</a:t>
            </a:r>
            <a:r>
              <a:rPr lang="en"/>
              <a:t>. We were thinking that rather than having a matrix of resistors with fuses embedded </a:t>
            </a:r>
            <a:r>
              <a:rPr lang="en"/>
              <a:t>in the path, we could replace the fuses with switches. Then the user of the device could control the path of the circuit through the resistors by turning the switches on or off. By using switches, the circuit would be trimmable unlike the fuse style where once the fuse is blown it is much harder to remake the contact. A concern of this design is the inherent temperature effect present from driving current through switches, this would need to be dealt with by clever means. Currently we are not aware of any means to deal with the temperature effects and therefore have been looking at other structures.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7" name="Shape 767"/>
        <p:cNvGrpSpPr/>
        <p:nvPr/>
      </p:nvGrpSpPr>
      <p:grpSpPr>
        <a:xfrm>
          <a:off x="0" y="0"/>
          <a:ext cx="0" cy="0"/>
          <a:chOff x="0" y="0"/>
          <a:chExt cx="0" cy="0"/>
        </a:xfrm>
      </p:grpSpPr>
      <p:sp>
        <p:nvSpPr>
          <p:cNvPr id="768" name="Google Shape;768;g746b4f71fe_2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746b4f71fe_2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a:t>
            </a:r>
            <a:endParaRPr/>
          </a:p>
          <a:p>
            <a:pPr indent="0" lvl="0" marL="0" rtl="0" algn="l">
              <a:spcBef>
                <a:spcPts val="0"/>
              </a:spcBef>
              <a:spcAft>
                <a:spcPts val="0"/>
              </a:spcAft>
              <a:buNone/>
            </a:pPr>
            <a:r>
              <a:rPr lang="en"/>
              <a:t>A higher level proposed approach is to make some sort of cascaded voltage divider. The goal of this design would be to try and cancel out temperature dependent variables by creating 2 unit cells . One would have a positive temperature </a:t>
            </a:r>
            <a:r>
              <a:rPr lang="en"/>
              <a:t>coefficient</a:t>
            </a:r>
            <a:r>
              <a:rPr lang="en"/>
              <a:t> and the other unit cell would have a negative temperature </a:t>
            </a:r>
            <a:r>
              <a:rPr lang="en"/>
              <a:t>coefficient</a:t>
            </a:r>
            <a:r>
              <a:rPr lang="en"/>
              <a:t>. Then by </a:t>
            </a:r>
            <a:r>
              <a:rPr lang="en"/>
              <a:t>arranging</a:t>
            </a:r>
            <a:r>
              <a:rPr lang="en"/>
              <a:t> those unit cells in a voltage divider configuration we are </a:t>
            </a:r>
            <a:r>
              <a:rPr lang="en"/>
              <a:t>hoping</a:t>
            </a:r>
            <a:r>
              <a:rPr lang="en"/>
              <a:t> that the temperature </a:t>
            </a:r>
            <a:r>
              <a:rPr lang="en"/>
              <a:t>coefficients</a:t>
            </a:r>
            <a:r>
              <a:rPr lang="en"/>
              <a:t> cancel. The cascaded feature is to try and limit the </a:t>
            </a:r>
            <a:r>
              <a:rPr lang="en"/>
              <a:t>process</a:t>
            </a:r>
            <a:r>
              <a:rPr lang="en"/>
              <a:t> variations that might come from manufacturing the unit cells. Being able to put the unit cells in parallel with one another would hopefully mitigate gradient effect. The unit cells would be </a:t>
            </a:r>
            <a:r>
              <a:rPr lang="en"/>
              <a:t>constructed</a:t>
            </a:r>
            <a:r>
              <a:rPr lang="en"/>
              <a:t> from the ladder </a:t>
            </a:r>
            <a:r>
              <a:rPr lang="en"/>
              <a:t>structure</a:t>
            </a:r>
            <a:r>
              <a:rPr lang="en"/>
              <a:t> or another </a:t>
            </a:r>
            <a:r>
              <a:rPr lang="en"/>
              <a:t>structure</a:t>
            </a:r>
            <a:r>
              <a:rPr lang="en"/>
              <a:t> that meets the </a:t>
            </a:r>
            <a:r>
              <a:rPr lang="en"/>
              <a:t>requirements</a:t>
            </a:r>
            <a:r>
              <a:rPr lang="en"/>
              <a:t> of the project.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Google Shape;775;g746b4f71fe_9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746b4f71fe_9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a:t>
            </a:r>
            <a:endParaRPr/>
          </a:p>
          <a:p>
            <a:pPr indent="0" lvl="0" marL="0" rtl="0" algn="l">
              <a:spcBef>
                <a:spcPts val="0"/>
              </a:spcBef>
              <a:spcAft>
                <a:spcPts val="0"/>
              </a:spcAft>
              <a:buNone/>
            </a:pPr>
            <a:r>
              <a:rPr lang="en"/>
              <a:t>DAC structures are very similar to a digitally trimmable resistor, so it might be a good idea to modify an existing DAC to make the trimmable resistor. The figure shown is pelgroms DAC and it only uses </a:t>
            </a:r>
            <a:r>
              <a:rPr lang="en"/>
              <a:t>resistors</a:t>
            </a:r>
            <a:r>
              <a:rPr lang="en"/>
              <a:t> and mosfets for its operation.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1" name="Shape 781"/>
        <p:cNvGrpSpPr/>
        <p:nvPr/>
      </p:nvGrpSpPr>
      <p:grpSpPr>
        <a:xfrm>
          <a:off x="0" y="0"/>
          <a:ext cx="0" cy="0"/>
          <a:chOff x="0" y="0"/>
          <a:chExt cx="0" cy="0"/>
        </a:xfrm>
      </p:grpSpPr>
      <p:sp>
        <p:nvSpPr>
          <p:cNvPr id="782" name="Google Shape;782;g746b4f71fe_1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746b4f71fe_1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Alek</a:t>
            </a:r>
            <a:endParaRPr/>
          </a:p>
          <a:p>
            <a:pPr indent="0" lvl="0" marL="0" rtl="0" algn="l">
              <a:lnSpc>
                <a:spcPct val="115000"/>
              </a:lnSpc>
              <a:spcBef>
                <a:spcPts val="1200"/>
              </a:spcBef>
              <a:spcAft>
                <a:spcPts val="0"/>
              </a:spcAft>
              <a:buClr>
                <a:schemeClr val="dk1"/>
              </a:buClr>
              <a:buSzPts val="1100"/>
              <a:buFont typeface="Arial"/>
              <a:buNone/>
            </a:pPr>
            <a:r>
              <a:rPr lang="en"/>
              <a:t>Once the proposed approaches have been designed and documented, the testing phase was initiated…</a:t>
            </a:r>
            <a:endParaRPr/>
          </a:p>
          <a:p>
            <a:pPr indent="0" lvl="0" marL="0" rtl="0" algn="l">
              <a:spcBef>
                <a:spcPts val="12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Google Shape;788;g746b4f71fe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746b4f71fe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Alek</a:t>
            </a:r>
            <a:endParaRPr/>
          </a:p>
          <a:p>
            <a:pPr indent="0" lvl="0" marL="0" rtl="0" algn="l">
              <a:lnSpc>
                <a:spcPct val="115000"/>
              </a:lnSpc>
              <a:spcBef>
                <a:spcPts val="1200"/>
              </a:spcBef>
              <a:spcAft>
                <a:spcPts val="0"/>
              </a:spcAft>
              <a:buClr>
                <a:schemeClr val="dk1"/>
              </a:buClr>
              <a:buSzPts val="1100"/>
              <a:buFont typeface="Arial"/>
              <a:buNone/>
            </a:pPr>
            <a:r>
              <a:rPr lang="en"/>
              <a:t>Some initial tests were run in ideal parameters to check if the designs operated how we expected, but one of the most impactful real world effects on our trimmable resistor is the temperature effects. Because resistors generate heat due to I squared R, The temperature effects can quickly influence the trimmable resistor behavior. Because of this, we began to research the temperature coefficient of resistance, or the TCR. We needed to find a model that can be applied to our resistors within Virtuoso. We first looked into Dr. Geigers lecture notes and found the TCR equation he uses and also found some ranges of polysilicon resistor TCRs. The equation for TCR is shown here, and is dependent on the Resistance and the Temperature of the material. We found a range of typical TCR values for polysilicon and found 500 ppm/°C to be a starting point in our testing.</a:t>
            </a:r>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746b4f71fe_1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746b4f71fe_1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 will give detailed description on our </a:t>
            </a:r>
            <a:r>
              <a:rPr lang="en"/>
              <a:t>initial research, our proposed approaches, results from test carried out and any technical difficulties we faced throughout the semester</a:t>
            </a: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g746b4f71fe_2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746b4f71fe_2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alek</a:t>
            </a:r>
            <a:endParaRPr/>
          </a:p>
          <a:p>
            <a:pPr indent="0" lvl="0" marL="0" rtl="0" algn="l">
              <a:lnSpc>
                <a:spcPct val="115000"/>
              </a:lnSpc>
              <a:spcBef>
                <a:spcPts val="1200"/>
              </a:spcBef>
              <a:spcAft>
                <a:spcPts val="0"/>
              </a:spcAft>
              <a:buClr>
                <a:schemeClr val="dk1"/>
              </a:buClr>
              <a:buSzPts val="1100"/>
              <a:buFont typeface="Arial"/>
              <a:buNone/>
            </a:pPr>
            <a:r>
              <a:rPr lang="en"/>
              <a:t>Within Virtuoso’s simulation environment, Spectre, we found a manual with the built-in equation for the Resistance as a function of the temperature using two different TCR coefficients, and the equation is shown here. This equation is a little bit different than the other temperature dependent resistance equations that we have found because of the nominal temperature values used, but we learned to work with it. In this equation, the TC1 is used as a linear coefficient and the TC2 is used as a quadratic coefficient. These parameters have been set in all of our resistors within Virtuoso to model the temperature coefficient for our polysilicon resistors in our chosen fabrication process.</a:t>
            </a:r>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g746b4f71fe_1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746b4f71fe_1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alek</a:t>
            </a:r>
            <a:endParaRPr/>
          </a:p>
          <a:p>
            <a:pPr indent="0" lvl="0" marL="0" rtl="0" algn="l">
              <a:lnSpc>
                <a:spcPct val="115000"/>
              </a:lnSpc>
              <a:spcBef>
                <a:spcPts val="1200"/>
              </a:spcBef>
              <a:spcAft>
                <a:spcPts val="0"/>
              </a:spcAft>
              <a:buClr>
                <a:schemeClr val="dk1"/>
              </a:buClr>
              <a:buSzPts val="1100"/>
              <a:buFont typeface="Arial"/>
              <a:buNone/>
            </a:pPr>
            <a:r>
              <a:rPr lang="en"/>
              <a:t>Using some academic articles, we found some equations that model the resistivity of p type polysilicon. We used this resistivity equation to derive an equation for the temperature coefficient of resistance of p type polysilicon. This equation is shown here, and it is a function of both temperature as well as the energy barrier which is the required energy to cross the silicon crystallite grain boundary. This barrier is a function of the doping concentration and here we have calculated some TCR data using an energy barrier of 0.005 eV. The range of TCR values shown are very typical for p type polysilicon resistors with a TCR of about 1022 ppm/°C at a typical room temperature of 27°C.</a:t>
            </a:r>
            <a:endParaRPr/>
          </a:p>
          <a:p>
            <a:pPr indent="0" lvl="0" marL="0" rtl="0" algn="l">
              <a:spcBef>
                <a:spcPts val="12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Google Shape;810;g746b4f71fe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746b4f71fe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Alek</a:t>
            </a:r>
            <a:endParaRPr/>
          </a:p>
          <a:p>
            <a:pPr indent="0" lvl="0" marL="0" rtl="0" algn="l">
              <a:lnSpc>
                <a:spcPct val="115000"/>
              </a:lnSpc>
              <a:spcBef>
                <a:spcPts val="1200"/>
              </a:spcBef>
              <a:spcAft>
                <a:spcPts val="0"/>
              </a:spcAft>
              <a:buClr>
                <a:schemeClr val="dk1"/>
              </a:buClr>
              <a:buSzPts val="1100"/>
              <a:buFont typeface="Arial"/>
              <a:buNone/>
            </a:pPr>
            <a:r>
              <a:rPr lang="en"/>
              <a:t>Another article we were referred to by Dr. Geiger shows different resistor types and found a good doping profile for p type polysilicon. On the left graph you can see a plot of resistance versus temperature and the p type polysilicon can be seen on the top with white triangle indicators. On the right graph you can see the same p type polysilicon graphed by the TCR values. These plots are measured for typical operating temperatures for many circuits and show favorable results. The p type polysilicon stays right around -250 ppm/°C for the entire temperature sweep which is very good. Also, we found that these resistors were fabricated using the same process that we have chosen. For these reasons, we have chosen p type polysilicon for our resistors for the project up to this point. The properties of this type of resistor, we believe, are very stable for our trimming design.</a:t>
            </a:r>
            <a:endParaRPr/>
          </a:p>
          <a:p>
            <a:pPr indent="0" lvl="0" marL="0" rtl="0" algn="l">
              <a:spcBef>
                <a:spcPts val="1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7" name="Shape 817"/>
        <p:cNvGrpSpPr/>
        <p:nvPr/>
      </p:nvGrpSpPr>
      <p:grpSpPr>
        <a:xfrm>
          <a:off x="0" y="0"/>
          <a:ext cx="0" cy="0"/>
          <a:chOff x="0" y="0"/>
          <a:chExt cx="0" cy="0"/>
        </a:xfrm>
      </p:grpSpPr>
      <p:sp>
        <p:nvSpPr>
          <p:cNvPr id="818" name="Google Shape;818;g746b4f71fe_1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746b4f71fe_1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Alek</a:t>
            </a:r>
            <a:endParaRPr/>
          </a:p>
          <a:p>
            <a:pPr indent="0" lvl="0" marL="0" rtl="0" algn="l">
              <a:lnSpc>
                <a:spcPct val="115000"/>
              </a:lnSpc>
              <a:spcBef>
                <a:spcPts val="1200"/>
              </a:spcBef>
              <a:spcAft>
                <a:spcPts val="0"/>
              </a:spcAft>
              <a:buClr>
                <a:schemeClr val="dk1"/>
              </a:buClr>
              <a:buSzPts val="1100"/>
              <a:buFont typeface="Arial"/>
              <a:buNone/>
            </a:pPr>
            <a:r>
              <a:rPr lang="en"/>
              <a:t>Based on data from the last two slides we have graphed different TCR values from various energy barrier levels on the left graph, and also tested the resistance of a p type polysilicon resistor in Virtuoso using the -250 ppm/°C value on the right graph. In the future, we will be continuing to monitor the temperature effects of the resistors within our circuits, but doing sufficient testing on MOSFET and circuit effects as well.</a:t>
            </a:r>
            <a:endParaRPr/>
          </a:p>
          <a:p>
            <a:pPr indent="0" lvl="0" marL="0" rtl="0" algn="l">
              <a:spcBef>
                <a:spcPts val="12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0" name="Shape 830"/>
        <p:cNvGrpSpPr/>
        <p:nvPr/>
      </p:nvGrpSpPr>
      <p:grpSpPr>
        <a:xfrm>
          <a:off x="0" y="0"/>
          <a:ext cx="0" cy="0"/>
          <a:chOff x="0" y="0"/>
          <a:chExt cx="0" cy="0"/>
        </a:xfrm>
      </p:grpSpPr>
      <p:sp>
        <p:nvSpPr>
          <p:cNvPr id="831" name="Google Shape;831;g746b4f71fe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746b4f71fe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a:t>
            </a:r>
            <a:endParaRPr/>
          </a:p>
          <a:p>
            <a:pPr indent="0" lvl="0" marL="0" rtl="0" algn="l">
              <a:spcBef>
                <a:spcPts val="0"/>
              </a:spcBef>
              <a:spcAft>
                <a:spcPts val="0"/>
              </a:spcAft>
              <a:buNone/>
            </a:pPr>
            <a:r>
              <a:rPr lang="en"/>
              <a:t>Using the knowledge that we gained from the TCR research, we moved on to testing some design circuits. One important design to test temperature effects on was the series structure circuit. We knew going into this testing that there would be some issues with the temperature effects of this design due to the high current that flows through the MOSFETs during the ON state, but we wanted to use this circuit as somewhat of a reference circuit for temperature characteristics. This design was </a:t>
            </a:r>
            <a:r>
              <a:rPr lang="en"/>
              <a:t>thoroughly tested for every combination of digital states using our initial resistor TCR parameters, and found some interesting results. From the graphs shown, on the left we see an untrimmed resistor with all switch states open and a high resistance value. On the right graph we see the fully trimmed state with a low resistance value. The important note is that we expect that the temperature effects to remain constant, so that the trimming amount stays constant as well, however, we see that both graphs trend unequally. The different temperature </a:t>
            </a:r>
            <a:r>
              <a:rPr lang="en"/>
              <a:t>affect</a:t>
            </a:r>
            <a:r>
              <a:rPr lang="en"/>
              <a:t> behaviors show our expectations were correct and that the temperature effects are determined heavily by the MOSFETs during the trimmed state.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3" name="Shape 843"/>
        <p:cNvGrpSpPr/>
        <p:nvPr/>
      </p:nvGrpSpPr>
      <p:grpSpPr>
        <a:xfrm>
          <a:off x="0" y="0"/>
          <a:ext cx="0" cy="0"/>
          <a:chOff x="0" y="0"/>
          <a:chExt cx="0" cy="0"/>
        </a:xfrm>
      </p:grpSpPr>
      <p:sp>
        <p:nvSpPr>
          <p:cNvPr id="844" name="Google Shape;844;g746b4f71fe_1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746b4f71fe_1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a:t>
            </a:r>
            <a:endParaRPr/>
          </a:p>
          <a:p>
            <a:pPr indent="0" lvl="0" marL="0" rtl="0" algn="l">
              <a:spcBef>
                <a:spcPts val="0"/>
              </a:spcBef>
              <a:spcAft>
                <a:spcPts val="0"/>
              </a:spcAft>
              <a:buNone/>
            </a:pPr>
            <a:r>
              <a:rPr lang="en"/>
              <a:t>Another test we did was the scalability of the series structure. This test was done on a series structure design that was scaled up with many trimming bits. The graph shown iterates through the trimming states and outputs the voltage levels at different trim states over the time interval.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Google Shape;850;g750006526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750006526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Pierce Again</a:t>
            </a:r>
            <a:endParaRPr/>
          </a:p>
          <a:p>
            <a:pPr indent="0" lvl="0" marL="0" rtl="0" algn="l">
              <a:spcBef>
                <a:spcPts val="0"/>
              </a:spcBef>
              <a:spcAft>
                <a:spcPts val="0"/>
              </a:spcAft>
              <a:buNone/>
            </a:pPr>
            <a:r>
              <a:rPr lang="en"/>
              <a:t>The circuit shown here is the ladder structure. What I would like you to notice is that the side rails of the ladder are resistors in series and the rungs of the ladder is a resistor and a switch in series.</a:t>
            </a:r>
            <a:r>
              <a:rPr b="1" lang="en"/>
              <a:t> </a:t>
            </a:r>
            <a:r>
              <a:rPr b="1" lang="en"/>
              <a:t>Ideally</a:t>
            </a:r>
            <a:r>
              <a:rPr b="1" lang="en"/>
              <a:t> </a:t>
            </a:r>
            <a:r>
              <a:rPr lang="en"/>
              <a:t>the resistors would all be the same value and if that is the case the current through the switch is minimal which is good news for temperature dependent issues. But they wont be ideal due to gradient effects and </a:t>
            </a:r>
            <a:r>
              <a:rPr lang="en"/>
              <a:t>manufacturing</a:t>
            </a:r>
            <a:r>
              <a:rPr lang="en"/>
              <a:t> </a:t>
            </a:r>
            <a:r>
              <a:rPr lang="en"/>
              <a:t>process. So there is a small epsilon</a:t>
            </a:r>
            <a:r>
              <a:rPr lang="en"/>
              <a:t> value attached to each resistor representing the difference the resistor values have. When switched are off we would expect to see no temperature dependencies present and when the switch is on we expect a negligable amoun of current </a:t>
            </a:r>
            <a:r>
              <a:rPr lang="en"/>
              <a:t>flowing</a:t>
            </a:r>
            <a:r>
              <a:rPr lang="en"/>
              <a:t> through the switch resulting in a tiny amount of temperature variabtion but much much less then say the series designs looked at previously.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5" name="Shape 855"/>
        <p:cNvGrpSpPr/>
        <p:nvPr/>
      </p:nvGrpSpPr>
      <p:grpSpPr>
        <a:xfrm>
          <a:off x="0" y="0"/>
          <a:ext cx="0" cy="0"/>
          <a:chOff x="0" y="0"/>
          <a:chExt cx="0" cy="0"/>
        </a:xfrm>
      </p:grpSpPr>
      <p:sp>
        <p:nvSpPr>
          <p:cNvPr id="856" name="Google Shape;856;g746b4f71fe_1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746b4f71fe_1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ladder structure design shows promising results in our testing so far. This design has not been tested very comprehensively yet, but we have examined some of the temperature effects. The graphs shown sweep the </a:t>
            </a:r>
            <a:r>
              <a:rPr lang="en"/>
              <a:t>temperature</a:t>
            </a:r>
            <a:r>
              <a:rPr lang="en"/>
              <a:t> effects over typical operating temperatures using resistors with our </a:t>
            </a:r>
            <a:r>
              <a:rPr lang="en"/>
              <a:t>initial</a:t>
            </a:r>
            <a:r>
              <a:rPr lang="en"/>
              <a:t> TCR parameters, and show two very similar responses to the resistance. This is promising because it shows that the temperature effects are not behaving very differently during different states of the switches. Compared to the series structure states, this is a big improvement. In the future, we will be testing many circuits using this design as a reference using new tests to benchmark performance.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7" name="Shape 867"/>
        <p:cNvGrpSpPr/>
        <p:nvPr/>
      </p:nvGrpSpPr>
      <p:grpSpPr>
        <a:xfrm>
          <a:off x="0" y="0"/>
          <a:ext cx="0" cy="0"/>
          <a:chOff x="0" y="0"/>
          <a:chExt cx="0" cy="0"/>
        </a:xfrm>
      </p:grpSpPr>
      <p:sp>
        <p:nvSpPr>
          <p:cNvPr id="868" name="Google Shape;868;g746b4f71fe_1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746b4f71fe_1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a:t>
            </a:r>
            <a:endParaRPr/>
          </a:p>
          <a:p>
            <a:pPr indent="0" lvl="0" marL="0" rtl="0" algn="l">
              <a:spcBef>
                <a:spcPts val="0"/>
              </a:spcBef>
              <a:spcAft>
                <a:spcPts val="0"/>
              </a:spcAft>
              <a:buNone/>
            </a:pPr>
            <a:r>
              <a:rPr lang="en"/>
              <a:t>Clark again, I am going to talk about a few technical issues that cropped up over the semester.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3" name="Shape 873"/>
        <p:cNvGrpSpPr/>
        <p:nvPr/>
      </p:nvGrpSpPr>
      <p:grpSpPr>
        <a:xfrm>
          <a:off x="0" y="0"/>
          <a:ext cx="0" cy="0"/>
          <a:chOff x="0" y="0"/>
          <a:chExt cx="0" cy="0"/>
        </a:xfrm>
      </p:grpSpPr>
      <p:sp>
        <p:nvSpPr>
          <p:cNvPr id="874" name="Google Shape;874;g746b4f71fe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746b4f71fe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a:t>
            </a:r>
            <a:endParaRPr/>
          </a:p>
          <a:p>
            <a:pPr indent="0" lvl="0" marL="0" rtl="0" algn="l">
              <a:spcBef>
                <a:spcPts val="0"/>
              </a:spcBef>
              <a:spcAft>
                <a:spcPts val="0"/>
              </a:spcAft>
              <a:buNone/>
            </a:pPr>
            <a:r>
              <a:rPr lang="en"/>
              <a:t>Throughout</a:t>
            </a:r>
            <a:r>
              <a:rPr lang="en"/>
              <a:t> the semester there were a few technical </a:t>
            </a:r>
            <a:r>
              <a:rPr lang="en"/>
              <a:t>difficulties</a:t>
            </a:r>
            <a:r>
              <a:rPr lang="en"/>
              <a:t> that we had to overcome. Some of them include: our website </a:t>
            </a:r>
            <a:r>
              <a:rPr lang="en"/>
              <a:t>accidentally</a:t>
            </a:r>
            <a:r>
              <a:rPr lang="en"/>
              <a:t> getting corrupted, lack of knowledge on going virtual, connectivity issues, some minor collaboration issues, </a:t>
            </a:r>
            <a:r>
              <a:rPr lang="en"/>
              <a:t>simulation</a:t>
            </a:r>
            <a:r>
              <a:rPr lang="en"/>
              <a:t> issues in virtuoso, and having a lack of linux knowledge.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746b4f71fe_2_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746b4f71fe_2_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our senior designed project, we were tasked on designing….. So be re-trimmable infinite amount of times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9" name="Shape 879"/>
        <p:cNvGrpSpPr/>
        <p:nvPr/>
      </p:nvGrpSpPr>
      <p:grpSpPr>
        <a:xfrm>
          <a:off x="0" y="0"/>
          <a:ext cx="0" cy="0"/>
          <a:chOff x="0" y="0"/>
          <a:chExt cx="0" cy="0"/>
        </a:xfrm>
      </p:grpSpPr>
      <p:sp>
        <p:nvSpPr>
          <p:cNvPr id="880" name="Google Shape;880;g746b4f71fe_5_1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746b4f71fe_5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a:t>
            </a:r>
            <a:endParaRPr/>
          </a:p>
          <a:p>
            <a:pPr indent="0" lvl="0" marL="0" rtl="0" algn="l">
              <a:spcBef>
                <a:spcPts val="0"/>
              </a:spcBef>
              <a:spcAft>
                <a:spcPts val="0"/>
              </a:spcAft>
              <a:buNone/>
            </a:pPr>
            <a:r>
              <a:rPr lang="en"/>
              <a:t>One of the biggest issues we encountered was with the virtuoso environment. When remote desktoping into the iowa state linux servers to run virtuoso, the simulation </a:t>
            </a:r>
            <a:r>
              <a:rPr lang="en"/>
              <a:t>environment</a:t>
            </a:r>
            <a:r>
              <a:rPr lang="en"/>
              <a:t> would always error out. We all spent several hours setting up remote desktop capabilities and then we spent several more hours debugging why virtuoso would error out every session. The reason why the simulations within virtuoso would error out is due to the SPECTRE library not being linked properly. </a:t>
            </a:r>
            <a:r>
              <a:rPr lang="en"/>
              <a:t>We found it odd that on campus we never had this issue but once the COVID-19</a:t>
            </a:r>
            <a:r>
              <a:rPr lang="en"/>
              <a:t> situation </a:t>
            </a:r>
            <a:r>
              <a:rPr lang="en"/>
              <a:t>occurred</a:t>
            </a:r>
            <a:r>
              <a:rPr lang="en"/>
              <a:t> and remote desktop became the primary means of using the software we needed, the issue </a:t>
            </a:r>
            <a:r>
              <a:rPr lang="en"/>
              <a:t>popped</a:t>
            </a:r>
            <a:r>
              <a:rPr lang="en"/>
              <a:t> up. We used a few resources like the virtuosos user manual and iowa </a:t>
            </a:r>
            <a:r>
              <a:rPr lang="en"/>
              <a:t>state's</a:t>
            </a:r>
            <a:r>
              <a:rPr lang="en"/>
              <a:t> VSLI wiki to help solve the problem.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https://wikis.ece.iastate.edu/vlsi/index.php/Cadence_6.1_Setup</a:t>
            </a:r>
            <a:endParaRPr/>
          </a:p>
          <a:p>
            <a:pPr indent="0" lvl="0" marL="0" rtl="0" algn="l">
              <a:spcBef>
                <a:spcPts val="0"/>
              </a:spcBef>
              <a:spcAft>
                <a:spcPts val="0"/>
              </a:spcAft>
              <a:buNone/>
            </a:pPr>
            <a:br>
              <a:rPr lang="en"/>
            </a:br>
            <a:r>
              <a:rPr lang="en"/>
              <a:t>Some of these technical difficulties were worse than others. </a:t>
            </a:r>
            <a:r>
              <a:rPr lang="en"/>
              <a:t>One of the issues that have caused us the biggest issues is the virtuoso environment. We spent several hours setting up the remote environment for everybody when we made the changeover to online instruction due to COVID-19. Outside of setting up the remote working environment we also have had issues getting simulations to run properly for a few of us, as Virtuoso would throw errors</a:t>
            </a:r>
            <a:r>
              <a:rPr lang="en">
                <a:solidFill>
                  <a:schemeClr val="dk1"/>
                </a:solidFill>
              </a:rPr>
              <a:t>. The reason why the simulations within virtuoso would error out is due to the SPECTRE library not being linked properly. </a:t>
            </a:r>
            <a:r>
              <a:rPr lang="en"/>
              <a:t>We are somewhat inexperienced when it comes to Virtuoso in general, so we found the user manual to be very helpful: http://ee.usc.edu/~redekopp/ee209/virtuoso/setup/USCVLSI-VirtuosoTutorial.pdf</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8" name="Shape 888"/>
        <p:cNvGrpSpPr/>
        <p:nvPr/>
      </p:nvGrpSpPr>
      <p:grpSpPr>
        <a:xfrm>
          <a:off x="0" y="0"/>
          <a:ext cx="0" cy="0"/>
          <a:chOff x="0" y="0"/>
          <a:chExt cx="0" cy="0"/>
        </a:xfrm>
      </p:grpSpPr>
      <p:sp>
        <p:nvSpPr>
          <p:cNvPr id="889" name="Google Shape;889;g746b4f71fe_5_10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746b4f71fe_5_10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 -</a:t>
            </a:r>
            <a:br>
              <a:rPr lang="en"/>
            </a:br>
            <a:r>
              <a:rPr lang="en"/>
              <a:t>Collaboration is a key component in any project and it was one of the first things that we established when working on this project. We started with creating an email chain to all of our group members and established a preferred means of contact. Then we chose a time to meet up on campus to establish all of the collaboration details. We decided to use Google Drive for most of our file collaboration, Google Email for larger conversations, and texting for scheduling on campus meetings. We ran into a few hikups with file organization and sharing </a:t>
            </a:r>
            <a:r>
              <a:rPr lang="en"/>
              <a:t>throughout</a:t>
            </a:r>
            <a:r>
              <a:rPr lang="en"/>
              <a:t> the semester but most were solved quickly.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5" name="Shape 895"/>
        <p:cNvGrpSpPr/>
        <p:nvPr/>
      </p:nvGrpSpPr>
      <p:grpSpPr>
        <a:xfrm>
          <a:off x="0" y="0"/>
          <a:ext cx="0" cy="0"/>
          <a:chOff x="0" y="0"/>
          <a:chExt cx="0" cy="0"/>
        </a:xfrm>
      </p:grpSpPr>
      <p:sp>
        <p:nvSpPr>
          <p:cNvPr id="896" name="Google Shape;896;g746b4f71fe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746b4f71fe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Clark - </a:t>
            </a:r>
            <a:br>
              <a:rPr lang="en"/>
            </a:br>
            <a:r>
              <a:rPr lang="en"/>
              <a:t>Our methods of collaboration changed slightly once the change to online instructions occurred. Instead of scheduling times to meet on campus, we decided to pick Google Meets to video chat with each other. This allowed us to share our screens and collaborate with one another. Also due to the COVID-19 situation meeting with our advisor changed as well. And we dealt with that in largely the same way. Changing to digital meetings introduced some spotty internet connections and general lagginess. This made collaboration and sharing ideas a little more difficult at times. It also made it more difficult to troubleshoot circuit issues collaboratively.</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4" name="Shape 904"/>
        <p:cNvGrpSpPr/>
        <p:nvPr/>
      </p:nvGrpSpPr>
      <p:grpSpPr>
        <a:xfrm>
          <a:off x="0" y="0"/>
          <a:ext cx="0" cy="0"/>
          <a:chOff x="0" y="0"/>
          <a:chExt cx="0" cy="0"/>
        </a:xfrm>
      </p:grpSpPr>
      <p:sp>
        <p:nvSpPr>
          <p:cNvPr id="905" name="Google Shape;905;g746b4f71fe_1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746b4f71fe_1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0" name="Shape 910"/>
        <p:cNvGrpSpPr/>
        <p:nvPr/>
      </p:nvGrpSpPr>
      <p:grpSpPr>
        <a:xfrm>
          <a:off x="0" y="0"/>
          <a:ext cx="0" cy="0"/>
          <a:chOff x="0" y="0"/>
          <a:chExt cx="0" cy="0"/>
        </a:xfrm>
      </p:grpSpPr>
      <p:sp>
        <p:nvSpPr>
          <p:cNvPr id="911" name="Google Shape;911;g746b4f71fe_2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746b4f71fe_2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Tosin - </a:t>
            </a:r>
            <a:br>
              <a:rPr lang="en"/>
            </a:br>
            <a:endParaRPr/>
          </a:p>
          <a:p>
            <a:pPr indent="0" lvl="0" marL="0" rtl="0" algn="l">
              <a:spcBef>
                <a:spcPts val="0"/>
              </a:spcBef>
              <a:spcAft>
                <a:spcPts val="0"/>
              </a:spcAft>
              <a:buNone/>
            </a:pPr>
            <a:r>
              <a:rPr lang="en"/>
              <a:t>This is Tosin again. </a:t>
            </a:r>
            <a:r>
              <a:rPr lang="en"/>
              <a:t>This semester we have focused primarily on five things: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During the first meeting with our advisor, we made sure we Completely understood the problem that the client needed a solution for and developing an approach/timeline.</a:t>
            </a:r>
            <a:endParaRPr/>
          </a:p>
          <a:p>
            <a:pPr indent="-298450" lvl="0" marL="457200" rtl="0" algn="l">
              <a:spcBef>
                <a:spcPts val="0"/>
              </a:spcBef>
              <a:spcAft>
                <a:spcPts val="0"/>
              </a:spcAft>
              <a:buSzPts val="1100"/>
              <a:buAutoNum type="arabicPeriod"/>
            </a:pPr>
            <a:r>
              <a:rPr lang="en"/>
              <a:t>Defining and obtaining the essentials needed to complete the project</a:t>
            </a:r>
            <a:endParaRPr/>
          </a:p>
          <a:p>
            <a:pPr indent="-298450" lvl="0" marL="457200" rtl="0" algn="l">
              <a:spcBef>
                <a:spcPts val="0"/>
              </a:spcBef>
              <a:spcAft>
                <a:spcPts val="0"/>
              </a:spcAft>
              <a:buSzPts val="1100"/>
              <a:buAutoNum type="arabicPeriod"/>
            </a:pPr>
            <a:r>
              <a:rPr lang="en"/>
              <a:t>After this meeting we bagan personal research where we Reviewed engineering fundamentals and researching possible solutions to the task that was given to us. This includes researching current solutions available on the market to see what ideas and techniques we could apply to our project.</a:t>
            </a:r>
            <a:endParaRPr/>
          </a:p>
          <a:p>
            <a:pPr indent="-298450" lvl="0" marL="457200" rtl="0" algn="l">
              <a:spcBef>
                <a:spcPts val="0"/>
              </a:spcBef>
              <a:spcAft>
                <a:spcPts val="0"/>
              </a:spcAft>
              <a:buSzPts val="1100"/>
              <a:buAutoNum type="arabicPeriod"/>
            </a:pPr>
            <a:r>
              <a:rPr lang="en"/>
              <a:t>Find the TCR of the resistor and MOSFET model in Virtuoso.</a:t>
            </a:r>
            <a:endParaRPr/>
          </a:p>
          <a:p>
            <a:pPr indent="-298450" lvl="0" marL="457200" rtl="0" algn="l">
              <a:spcBef>
                <a:spcPts val="0"/>
              </a:spcBef>
              <a:spcAft>
                <a:spcPts val="0"/>
              </a:spcAft>
              <a:buSzPts val="1100"/>
              <a:buAutoNum type="arabicPeriod"/>
            </a:pPr>
            <a:r>
              <a:rPr lang="en"/>
              <a:t>Ideate some circuits that could meet the requirements of the project.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3" name="Shape 923"/>
        <p:cNvGrpSpPr/>
        <p:nvPr/>
      </p:nvGrpSpPr>
      <p:grpSpPr>
        <a:xfrm>
          <a:off x="0" y="0"/>
          <a:ext cx="0" cy="0"/>
          <a:chOff x="0" y="0"/>
          <a:chExt cx="0" cy="0"/>
        </a:xfrm>
      </p:grpSpPr>
      <p:sp>
        <p:nvSpPr>
          <p:cNvPr id="924" name="Google Shape;924;g746b4f71fe_11_3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746b4f71fe_11_3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tosin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0" name="Shape 930"/>
        <p:cNvGrpSpPr/>
        <p:nvPr/>
      </p:nvGrpSpPr>
      <p:grpSpPr>
        <a:xfrm>
          <a:off x="0" y="0"/>
          <a:ext cx="0" cy="0"/>
          <a:chOff x="0" y="0"/>
          <a:chExt cx="0" cy="0"/>
        </a:xfrm>
      </p:grpSpPr>
      <p:sp>
        <p:nvSpPr>
          <p:cNvPr id="931" name="Google Shape;931;g746b4f71fe_2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746b4f71fe_2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g746b4f71fe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746b4f71fe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proposed solution would have to be designed in CMOS process, the size should be </a:t>
            </a:r>
            <a:r>
              <a:rPr lang="en"/>
              <a:t>comparable to other trimmable resistor on the makets, and we would minimize temperature dependecies as much a possible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746b4f71fe_1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746b4f71fe_1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began thinking of </a:t>
            </a:r>
            <a:r>
              <a:rPr lang="en"/>
              <a:t>solution</a:t>
            </a:r>
            <a:r>
              <a:rPr lang="en"/>
              <a:t> we made a few </a:t>
            </a:r>
            <a:r>
              <a:rPr lang="en"/>
              <a:t>assumptions</a:t>
            </a:r>
            <a:r>
              <a:rPr lang="en"/>
              <a:t>. We expect to have Process variations and inherent gradient effects, and we’d be able to control the operating environment </a:t>
            </a:r>
            <a:endParaRPr sz="1400">
              <a:solidFill>
                <a:schemeClr val="accent1"/>
              </a:solidFill>
              <a:latin typeface="Overpass ExtraLight"/>
              <a:ea typeface="Overpass ExtraLight"/>
              <a:cs typeface="Overpass ExtraLight"/>
              <a:sym typeface="Overpass ExtraLight"/>
            </a:endParaRPr>
          </a:p>
          <a:p>
            <a:pPr indent="0" lvl="0" marL="0" rtl="0" algn="l">
              <a:spcBef>
                <a:spcPts val="0"/>
              </a:spcBef>
              <a:spcAft>
                <a:spcPts val="0"/>
              </a:spcAft>
              <a:buNone/>
            </a:pPr>
            <a:r>
              <a:rPr lang="en"/>
              <a:t>We had some limitations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746b4f71fe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746b4f71fe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tosin</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g746b4f71fe_9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746b4f71fe_9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Tosin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Google Shape;707;g746b4f71fe_2_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746b4f71fe_2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Pierce</a:t>
            </a:r>
            <a:endParaRPr/>
          </a:p>
          <a:p>
            <a:pPr indent="0" lvl="0" marL="0" rtl="0" algn="l">
              <a:spcBef>
                <a:spcPts val="0"/>
              </a:spcBef>
              <a:spcAft>
                <a:spcPts val="0"/>
              </a:spcAft>
              <a:buNone/>
            </a:pPr>
            <a:r>
              <a:rPr lang="en"/>
              <a:t>Im Pierce Nablo and I am going to start off with </a:t>
            </a:r>
            <a:r>
              <a:rPr lang="en"/>
              <a:t>discussing</a:t>
            </a:r>
            <a:r>
              <a:rPr lang="en"/>
              <a:t> our initial research findings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g746b4f71fe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746b4f71fe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Pierce</a:t>
            </a:r>
            <a:endParaRPr/>
          </a:p>
          <a:p>
            <a:pPr indent="0" lvl="0" marL="0" rtl="0" algn="l">
              <a:spcBef>
                <a:spcPts val="0"/>
              </a:spcBef>
              <a:spcAft>
                <a:spcPts val="0"/>
              </a:spcAft>
              <a:buNone/>
            </a:pPr>
            <a:r>
              <a:rPr lang="en"/>
              <a:t>The circuit industry has a few methods of trimming a resistor after the component has been manufactured. The list shown on the screen is not an exhaustive list but it covers a wide variety of methods </a:t>
            </a:r>
            <a:r>
              <a:rPr lang="en"/>
              <a:t>currently</a:t>
            </a:r>
            <a:r>
              <a:rPr lang="en"/>
              <a:t> used to trim resistors. Laser trimming is a method where the resistive material is vaporized with a laser this changes the resistor value because  when the area of the resistive material is changed the resistivity is changed. And this is done before packaging the IC because if the resistor was packaged in an IC then the vapors would not be able to escape. Fuse trimming is a method where a fuse is blown by sending a lot of current to the fuse </a:t>
            </a:r>
            <a:r>
              <a:rPr lang="en"/>
              <a:t>location</a:t>
            </a:r>
            <a:r>
              <a:rPr lang="en"/>
              <a:t>. This is useful when a matrix of resistors is made and then the user just has to blow fuses in strategic locations to control the path of the current which inherently changes the resistive value circuit has. </a:t>
            </a:r>
            <a:r>
              <a:rPr lang="en"/>
              <a:t>Magnetic</a:t>
            </a:r>
            <a:r>
              <a:rPr lang="en"/>
              <a:t> Tunnel Junction Elements involves changing the magnetic field of a component to then change the resistive value it has. On-chip heaters uses silicon level heater structures to change the </a:t>
            </a:r>
            <a:r>
              <a:rPr lang="en"/>
              <a:t>temperature</a:t>
            </a:r>
            <a:r>
              <a:rPr lang="en"/>
              <a:t> of the resistive material. When the temperature of the material changes the resistive </a:t>
            </a:r>
            <a:r>
              <a:rPr lang="en"/>
              <a:t>attributes</a:t>
            </a:r>
            <a:r>
              <a:rPr lang="en"/>
              <a:t> change </a:t>
            </a:r>
            <a:r>
              <a:rPr lang="en"/>
              <a:t>hence</a:t>
            </a:r>
            <a:r>
              <a:rPr lang="en"/>
              <a:t> then resistor is changing value. Lastly there is the series and a </a:t>
            </a:r>
            <a:r>
              <a:rPr lang="en"/>
              <a:t>parallel methods which will be discussed in the next few slides.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2" y="-72025"/>
            <a:ext cx="9187052" cy="6129940"/>
            <a:chOff x="-12" y="-72025"/>
            <a:chExt cx="9187052" cy="6129940"/>
          </a:xfrm>
        </p:grpSpPr>
        <p:grpSp>
          <p:nvGrpSpPr>
            <p:cNvPr id="10" name="Google Shape;10;p2"/>
            <p:cNvGrpSpPr/>
            <p:nvPr/>
          </p:nvGrpSpPr>
          <p:grpSpPr>
            <a:xfrm>
              <a:off x="0" y="0"/>
              <a:ext cx="9144005" cy="5143503"/>
              <a:chOff x="0" y="0"/>
              <a:chExt cx="9144005" cy="5143503"/>
            </a:xfrm>
          </p:grpSpPr>
          <p:grpSp>
            <p:nvGrpSpPr>
              <p:cNvPr id="11" name="Google Shape;11;p2"/>
              <p:cNvGrpSpPr/>
              <p:nvPr/>
            </p:nvGrpSpPr>
            <p:grpSpPr>
              <a:xfrm>
                <a:off x="0" y="0"/>
                <a:ext cx="4047930" cy="4048378"/>
                <a:chOff x="0" y="0"/>
                <a:chExt cx="4047930" cy="4048378"/>
              </a:xfrm>
            </p:grpSpPr>
            <p:sp>
              <p:nvSpPr>
                <p:cNvPr id="12" name="Google Shape;12;p2"/>
                <p:cNvSpPr/>
                <p:nvPr/>
              </p:nvSpPr>
              <p:spPr>
                <a:xfrm>
                  <a:off x="0" y="0"/>
                  <a:ext cx="4047930" cy="4048378"/>
                </a:xfrm>
                <a:custGeom>
                  <a:rect b="b" l="l" r="r" t="t"/>
                  <a:pathLst>
                    <a:path extrusionOk="0" h="27148" w="27145">
                      <a:moveTo>
                        <a:pt x="26334" y="1"/>
                      </a:moveTo>
                      <a:lnTo>
                        <a:pt x="0" y="26334"/>
                      </a:lnTo>
                      <a:lnTo>
                        <a:pt x="0" y="27147"/>
                      </a:lnTo>
                      <a:lnTo>
                        <a:pt x="2714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0" y="0"/>
                  <a:ext cx="3703606" cy="3703606"/>
                </a:xfrm>
                <a:custGeom>
                  <a:rect b="b" l="l" r="r" t="t"/>
                  <a:pathLst>
                    <a:path extrusionOk="0" h="24836" w="24836">
                      <a:moveTo>
                        <a:pt x="24025" y="1"/>
                      </a:moveTo>
                      <a:lnTo>
                        <a:pt x="0" y="24025"/>
                      </a:lnTo>
                      <a:lnTo>
                        <a:pt x="0" y="24836"/>
                      </a:lnTo>
                      <a:lnTo>
                        <a:pt x="24835"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0" y="0"/>
                  <a:ext cx="3359283" cy="3359283"/>
                </a:xfrm>
                <a:custGeom>
                  <a:rect b="b" l="l" r="r" t="t"/>
                  <a:pathLst>
                    <a:path extrusionOk="0" h="22527" w="22527">
                      <a:moveTo>
                        <a:pt x="21713" y="1"/>
                      </a:moveTo>
                      <a:lnTo>
                        <a:pt x="0" y="21713"/>
                      </a:lnTo>
                      <a:lnTo>
                        <a:pt x="0" y="22526"/>
                      </a:lnTo>
                      <a:lnTo>
                        <a:pt x="22527"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0" y="0"/>
                  <a:ext cx="3014511" cy="3014511"/>
                </a:xfrm>
                <a:custGeom>
                  <a:rect b="b" l="l" r="r" t="t"/>
                  <a:pathLst>
                    <a:path extrusionOk="0" h="20215" w="20215">
                      <a:moveTo>
                        <a:pt x="19404" y="1"/>
                      </a:moveTo>
                      <a:lnTo>
                        <a:pt x="0" y="19404"/>
                      </a:lnTo>
                      <a:lnTo>
                        <a:pt x="0" y="20215"/>
                      </a:lnTo>
                      <a:lnTo>
                        <a:pt x="2021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0" y="0"/>
                  <a:ext cx="2670187" cy="2670187"/>
                </a:xfrm>
                <a:custGeom>
                  <a:rect b="b" l="l" r="r" t="t"/>
                  <a:pathLst>
                    <a:path extrusionOk="0" h="17906" w="17906">
                      <a:moveTo>
                        <a:pt x="17092" y="1"/>
                      </a:moveTo>
                      <a:lnTo>
                        <a:pt x="0" y="17092"/>
                      </a:lnTo>
                      <a:lnTo>
                        <a:pt x="0" y="17905"/>
                      </a:lnTo>
                      <a:lnTo>
                        <a:pt x="17906"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2"/>
              <p:cNvGrpSpPr/>
              <p:nvPr/>
            </p:nvGrpSpPr>
            <p:grpSpPr>
              <a:xfrm rot="10800000">
                <a:off x="5096075" y="1095125"/>
                <a:ext cx="4047930" cy="4048378"/>
                <a:chOff x="0" y="0"/>
                <a:chExt cx="4047930" cy="4048378"/>
              </a:xfrm>
            </p:grpSpPr>
            <p:sp>
              <p:nvSpPr>
                <p:cNvPr id="25" name="Google Shape;25;p2"/>
                <p:cNvSpPr/>
                <p:nvPr/>
              </p:nvSpPr>
              <p:spPr>
                <a:xfrm>
                  <a:off x="0" y="0"/>
                  <a:ext cx="4047930" cy="4048378"/>
                </a:xfrm>
                <a:custGeom>
                  <a:rect b="b" l="l" r="r" t="t"/>
                  <a:pathLst>
                    <a:path extrusionOk="0" h="27148" w="27145">
                      <a:moveTo>
                        <a:pt x="26334" y="1"/>
                      </a:moveTo>
                      <a:lnTo>
                        <a:pt x="0" y="26334"/>
                      </a:lnTo>
                      <a:lnTo>
                        <a:pt x="0" y="27147"/>
                      </a:lnTo>
                      <a:lnTo>
                        <a:pt x="2714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0" y="0"/>
                  <a:ext cx="3703606" cy="3703606"/>
                </a:xfrm>
                <a:custGeom>
                  <a:rect b="b" l="l" r="r" t="t"/>
                  <a:pathLst>
                    <a:path extrusionOk="0" h="24836" w="24836">
                      <a:moveTo>
                        <a:pt x="24025" y="1"/>
                      </a:moveTo>
                      <a:lnTo>
                        <a:pt x="0" y="24025"/>
                      </a:lnTo>
                      <a:lnTo>
                        <a:pt x="0" y="24836"/>
                      </a:lnTo>
                      <a:lnTo>
                        <a:pt x="24835"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0" y="0"/>
                  <a:ext cx="3359283" cy="3359283"/>
                </a:xfrm>
                <a:custGeom>
                  <a:rect b="b" l="l" r="r" t="t"/>
                  <a:pathLst>
                    <a:path extrusionOk="0" h="22527" w="22527">
                      <a:moveTo>
                        <a:pt x="21713" y="1"/>
                      </a:moveTo>
                      <a:lnTo>
                        <a:pt x="0" y="21713"/>
                      </a:lnTo>
                      <a:lnTo>
                        <a:pt x="0" y="22526"/>
                      </a:lnTo>
                      <a:lnTo>
                        <a:pt x="22527"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0" y="0"/>
                  <a:ext cx="3014511" cy="3014511"/>
                </a:xfrm>
                <a:custGeom>
                  <a:rect b="b" l="l" r="r" t="t"/>
                  <a:pathLst>
                    <a:path extrusionOk="0" h="20215" w="20215">
                      <a:moveTo>
                        <a:pt x="19404" y="1"/>
                      </a:moveTo>
                      <a:lnTo>
                        <a:pt x="0" y="19404"/>
                      </a:lnTo>
                      <a:lnTo>
                        <a:pt x="0" y="20215"/>
                      </a:lnTo>
                      <a:lnTo>
                        <a:pt x="2021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0" y="0"/>
                  <a:ext cx="2670187" cy="2670187"/>
                </a:xfrm>
                <a:custGeom>
                  <a:rect b="b" l="l" r="r" t="t"/>
                  <a:pathLst>
                    <a:path extrusionOk="0" h="17906" w="17906">
                      <a:moveTo>
                        <a:pt x="17092" y="1"/>
                      </a:moveTo>
                      <a:lnTo>
                        <a:pt x="0" y="17092"/>
                      </a:lnTo>
                      <a:lnTo>
                        <a:pt x="0" y="17905"/>
                      </a:lnTo>
                      <a:lnTo>
                        <a:pt x="17906"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 name="Google Shape;37;p2"/>
            <p:cNvGrpSpPr/>
            <p:nvPr/>
          </p:nvGrpSpPr>
          <p:grpSpPr>
            <a:xfrm>
              <a:off x="0" y="0"/>
              <a:ext cx="9144150" cy="6057915"/>
              <a:chOff x="0" y="0"/>
              <a:chExt cx="9144150" cy="6057915"/>
            </a:xfrm>
          </p:grpSpPr>
          <p:sp>
            <p:nvSpPr>
              <p:cNvPr id="38" name="Google Shape;38;p2"/>
              <p:cNvSpPr/>
              <p:nvPr/>
            </p:nvSpPr>
            <p:spPr>
              <a:xfrm>
                <a:off x="792127" y="3737122"/>
                <a:ext cx="3779957" cy="2320793"/>
              </a:xfrm>
              <a:custGeom>
                <a:rect b="b" l="l" r="r" t="t"/>
                <a:pathLst>
                  <a:path extrusionOk="0" h="15563" w="25348">
                    <a:moveTo>
                      <a:pt x="15562" y="0"/>
                    </a:moveTo>
                    <a:lnTo>
                      <a:pt x="0" y="15562"/>
                    </a:lnTo>
                    <a:lnTo>
                      <a:pt x="3530" y="15562"/>
                    </a:lnTo>
                    <a:lnTo>
                      <a:pt x="15562" y="3530"/>
                    </a:lnTo>
                    <a:lnTo>
                      <a:pt x="23581" y="11548"/>
                    </a:lnTo>
                    <a:lnTo>
                      <a:pt x="25347" y="9785"/>
                    </a:lnTo>
                    <a:lnTo>
                      <a:pt x="15562" y="0"/>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710286" y="3737122"/>
                <a:ext cx="4641587" cy="2320793"/>
              </a:xfrm>
              <a:custGeom>
                <a:rect b="b" l="l" r="r" t="t"/>
                <a:pathLst>
                  <a:path extrusionOk="0" h="15563" w="31126">
                    <a:moveTo>
                      <a:pt x="15563" y="0"/>
                    </a:moveTo>
                    <a:lnTo>
                      <a:pt x="5778" y="9785"/>
                    </a:lnTo>
                    <a:lnTo>
                      <a:pt x="4012" y="11548"/>
                    </a:lnTo>
                    <a:lnTo>
                      <a:pt x="1" y="15562"/>
                    </a:lnTo>
                    <a:lnTo>
                      <a:pt x="3531" y="15562"/>
                    </a:lnTo>
                    <a:lnTo>
                      <a:pt x="5778" y="13315"/>
                    </a:lnTo>
                    <a:lnTo>
                      <a:pt x="7545" y="11548"/>
                    </a:lnTo>
                    <a:lnTo>
                      <a:pt x="15563" y="3530"/>
                    </a:lnTo>
                    <a:lnTo>
                      <a:pt x="27596" y="15562"/>
                    </a:lnTo>
                    <a:lnTo>
                      <a:pt x="31125" y="15562"/>
                    </a:lnTo>
                    <a:lnTo>
                      <a:pt x="15563" y="0"/>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6378375" y="0"/>
                <a:ext cx="2765775" cy="4375552"/>
              </a:xfrm>
              <a:custGeom>
                <a:rect b="b" l="l" r="r" t="t"/>
                <a:pathLst>
                  <a:path extrusionOk="0" h="29342" w="18547">
                    <a:moveTo>
                      <a:pt x="10796" y="1"/>
                    </a:moveTo>
                    <a:lnTo>
                      <a:pt x="0" y="10796"/>
                    </a:lnTo>
                    <a:lnTo>
                      <a:pt x="18546" y="29341"/>
                    </a:lnTo>
                    <a:lnTo>
                      <a:pt x="18546" y="24500"/>
                    </a:lnTo>
                    <a:lnTo>
                      <a:pt x="4842" y="10796"/>
                    </a:lnTo>
                    <a:lnTo>
                      <a:pt x="15637"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4417725" y="0"/>
                <a:ext cx="2258609" cy="1129156"/>
              </a:xfrm>
              <a:custGeom>
                <a:rect b="b" l="l" r="r" t="t"/>
                <a:pathLst>
                  <a:path extrusionOk="0" h="7572" w="15146">
                    <a:moveTo>
                      <a:pt x="0" y="1"/>
                    </a:moveTo>
                    <a:lnTo>
                      <a:pt x="7571" y="7571"/>
                    </a:lnTo>
                    <a:lnTo>
                      <a:pt x="15146" y="1"/>
                    </a:lnTo>
                    <a:lnTo>
                      <a:pt x="12339" y="1"/>
                    </a:lnTo>
                    <a:lnTo>
                      <a:pt x="7571" y="4764"/>
                    </a:lnTo>
                    <a:lnTo>
                      <a:pt x="2808"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0" y="0"/>
                <a:ext cx="4354228" cy="4416561"/>
              </a:xfrm>
              <a:custGeom>
                <a:rect b="b" l="l" r="r" t="t"/>
                <a:pathLst>
                  <a:path extrusionOk="0" h="29617" w="29199">
                    <a:moveTo>
                      <a:pt x="21119" y="1"/>
                    </a:moveTo>
                    <a:lnTo>
                      <a:pt x="25669" y="4551"/>
                    </a:lnTo>
                    <a:lnTo>
                      <a:pt x="4130" y="26086"/>
                    </a:lnTo>
                    <a:lnTo>
                      <a:pt x="0" y="21957"/>
                    </a:lnTo>
                    <a:lnTo>
                      <a:pt x="0" y="25487"/>
                    </a:lnTo>
                    <a:lnTo>
                      <a:pt x="4130" y="29616"/>
                    </a:lnTo>
                    <a:lnTo>
                      <a:pt x="29198" y="4551"/>
                    </a:lnTo>
                    <a:lnTo>
                      <a:pt x="24648"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0" y="0"/>
                <a:ext cx="3306195" cy="3368826"/>
              </a:xfrm>
              <a:custGeom>
                <a:rect b="b" l="l" r="r" t="t"/>
                <a:pathLst>
                  <a:path extrusionOk="0" h="22591" w="22171">
                    <a:moveTo>
                      <a:pt x="15514" y="1"/>
                    </a:moveTo>
                    <a:lnTo>
                      <a:pt x="20064" y="4551"/>
                    </a:lnTo>
                    <a:lnTo>
                      <a:pt x="4130" y="20482"/>
                    </a:lnTo>
                    <a:lnTo>
                      <a:pt x="0" y="16353"/>
                    </a:lnTo>
                    <a:lnTo>
                      <a:pt x="0" y="18458"/>
                    </a:lnTo>
                    <a:lnTo>
                      <a:pt x="4130" y="22591"/>
                    </a:lnTo>
                    <a:lnTo>
                      <a:pt x="22170" y="4551"/>
                    </a:lnTo>
                    <a:lnTo>
                      <a:pt x="17620"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 name="Google Shape;44;p2"/>
            <p:cNvGrpSpPr/>
            <p:nvPr/>
          </p:nvGrpSpPr>
          <p:grpSpPr>
            <a:xfrm>
              <a:off x="-12" y="-72025"/>
              <a:ext cx="9187052" cy="5497743"/>
              <a:chOff x="-12" y="-72025"/>
              <a:chExt cx="9187052" cy="5497743"/>
            </a:xfrm>
          </p:grpSpPr>
          <p:sp>
            <p:nvSpPr>
              <p:cNvPr id="45" name="Google Shape;45;p2"/>
              <p:cNvSpPr/>
              <p:nvPr/>
            </p:nvSpPr>
            <p:spPr>
              <a:xfrm>
                <a:off x="755591" y="-1807"/>
                <a:ext cx="2375748" cy="118764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361264" y="-1807"/>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7036999" y="-1807"/>
                <a:ext cx="2150029" cy="4261088"/>
              </a:xfrm>
              <a:custGeom>
                <a:rect b="b" l="l" r="r" t="t"/>
                <a:pathLst>
                  <a:path extrusionOk="0" h="28430" w="14345">
                    <a:moveTo>
                      <a:pt x="14088" y="1"/>
                    </a:moveTo>
                    <a:lnTo>
                      <a:pt x="0" y="14087"/>
                    </a:lnTo>
                    <a:lnTo>
                      <a:pt x="14345" y="28429"/>
                    </a:lnTo>
                    <a:lnTo>
                      <a:pt x="14345" y="25805"/>
                    </a:lnTo>
                    <a:lnTo>
                      <a:pt x="2628" y="14087"/>
                    </a:lnTo>
                    <a:lnTo>
                      <a:pt x="14345" y="2367"/>
                    </a:lnTo>
                    <a:lnTo>
                      <a:pt x="14345"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7928797" y="851468"/>
                <a:ext cx="1258243" cy="2516036"/>
              </a:xfrm>
              <a:custGeom>
                <a:rect b="b" l="l" r="r" t="t"/>
                <a:pathLst>
                  <a:path extrusionOk="0" h="16787" w="8395">
                    <a:moveTo>
                      <a:pt x="8395" y="0"/>
                    </a:moveTo>
                    <a:lnTo>
                      <a:pt x="1" y="8394"/>
                    </a:lnTo>
                    <a:lnTo>
                      <a:pt x="8395" y="16786"/>
                    </a:lnTo>
                    <a:lnTo>
                      <a:pt x="8395" y="14579"/>
                    </a:lnTo>
                    <a:lnTo>
                      <a:pt x="2208" y="8394"/>
                    </a:lnTo>
                    <a:lnTo>
                      <a:pt x="8395" y="2207"/>
                    </a:lnTo>
                    <a:lnTo>
                      <a:pt x="8395" y="0"/>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2" y="1784229"/>
                <a:ext cx="2477516" cy="2556653"/>
              </a:xfrm>
              <a:custGeom>
                <a:rect b="b" l="l" r="r" t="t"/>
                <a:pathLst>
                  <a:path extrusionOk="0" h="17058" w="16530">
                    <a:moveTo>
                      <a:pt x="8002" y="2167"/>
                    </a:moveTo>
                    <a:lnTo>
                      <a:pt x="14363" y="8531"/>
                    </a:lnTo>
                    <a:lnTo>
                      <a:pt x="8002" y="14892"/>
                    </a:lnTo>
                    <a:lnTo>
                      <a:pt x="1639" y="8531"/>
                    </a:lnTo>
                    <a:lnTo>
                      <a:pt x="8002" y="2167"/>
                    </a:lnTo>
                    <a:close/>
                    <a:moveTo>
                      <a:pt x="8002" y="1"/>
                    </a:moveTo>
                    <a:lnTo>
                      <a:pt x="1" y="8002"/>
                    </a:lnTo>
                    <a:lnTo>
                      <a:pt x="1" y="9057"/>
                    </a:lnTo>
                    <a:lnTo>
                      <a:pt x="8002" y="17058"/>
                    </a:lnTo>
                    <a:lnTo>
                      <a:pt x="16530" y="8531"/>
                    </a:lnTo>
                    <a:lnTo>
                      <a:pt x="8002"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5058106" y="-72025"/>
                <a:ext cx="1233512" cy="650629"/>
              </a:xfrm>
              <a:custGeom>
                <a:rect b="b" l="l" r="r" t="t"/>
                <a:pathLst>
                  <a:path extrusionOk="0" h="4341" w="8230">
                    <a:moveTo>
                      <a:pt x="1" y="1"/>
                    </a:moveTo>
                    <a:lnTo>
                      <a:pt x="4341" y="4340"/>
                    </a:lnTo>
                    <a:lnTo>
                      <a:pt x="8230" y="451"/>
                    </a:lnTo>
                    <a:lnTo>
                      <a:pt x="7779" y="1"/>
                    </a:lnTo>
                    <a:lnTo>
                      <a:pt x="7538" y="1"/>
                    </a:lnTo>
                    <a:lnTo>
                      <a:pt x="4341" y="3201"/>
                    </a:lnTo>
                    <a:lnTo>
                      <a:pt x="1140"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6291485" y="-72025"/>
                <a:ext cx="1233363" cy="650629"/>
              </a:xfrm>
              <a:custGeom>
                <a:rect b="b" l="l" r="r" t="t"/>
                <a:pathLst>
                  <a:path extrusionOk="0" h="4341" w="8229">
                    <a:moveTo>
                      <a:pt x="452" y="1"/>
                    </a:moveTo>
                    <a:lnTo>
                      <a:pt x="1" y="451"/>
                    </a:lnTo>
                    <a:lnTo>
                      <a:pt x="3889" y="4340"/>
                    </a:lnTo>
                    <a:lnTo>
                      <a:pt x="8229" y="1"/>
                    </a:lnTo>
                    <a:lnTo>
                      <a:pt x="7090" y="1"/>
                    </a:lnTo>
                    <a:lnTo>
                      <a:pt x="3889" y="3201"/>
                    </a:lnTo>
                    <a:lnTo>
                      <a:pt x="689"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 name="Google Shape;54;p2"/>
          <p:cNvSpPr txBox="1"/>
          <p:nvPr>
            <p:ph type="ctrTitle"/>
          </p:nvPr>
        </p:nvSpPr>
        <p:spPr>
          <a:xfrm>
            <a:off x="1716801" y="1607050"/>
            <a:ext cx="5749800" cy="165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4800">
                <a:solidFill>
                  <a:srgbClr val="FFFFF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5" name="Google Shape;55;p2"/>
          <p:cNvSpPr txBox="1"/>
          <p:nvPr>
            <p:ph idx="1" type="subTitle"/>
          </p:nvPr>
        </p:nvSpPr>
        <p:spPr>
          <a:xfrm>
            <a:off x="2137975" y="3270750"/>
            <a:ext cx="4907400" cy="676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Overpass Light"/>
              <a:buNone/>
              <a:defRPr/>
            </a:lvl1pPr>
            <a:lvl2pPr lvl="1"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2pPr>
            <a:lvl3pPr lvl="2"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3pPr>
            <a:lvl4pPr lvl="3"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4pPr>
            <a:lvl5pPr lvl="4"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5pPr>
            <a:lvl6pPr lvl="5"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6pPr>
            <a:lvl7pPr lvl="6"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7pPr>
            <a:lvl8pPr lvl="7"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8pPr>
            <a:lvl9pPr lvl="8"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9pPr>
          </a:lstStyle>
          <a:p/>
        </p:txBody>
      </p:sp>
      <p:sp>
        <p:nvSpPr>
          <p:cNvPr id="56" name="Google Shape;56;p2"/>
          <p:cNvSpPr/>
          <p:nvPr/>
        </p:nvSpPr>
        <p:spPr>
          <a:xfrm>
            <a:off x="-3129400" y="2813875"/>
            <a:ext cx="43850" cy="27800"/>
          </a:xfrm>
          <a:custGeom>
            <a:rect b="b" l="l" r="r" t="t"/>
            <a:pathLst>
              <a:path extrusionOk="0" h="1112" w="1754">
                <a:moveTo>
                  <a:pt x="477" y="0"/>
                </a:moveTo>
                <a:cubicBezTo>
                  <a:pt x="331" y="0"/>
                  <a:pt x="192" y="77"/>
                  <a:pt x="114" y="206"/>
                </a:cubicBezTo>
                <a:cubicBezTo>
                  <a:pt x="0" y="396"/>
                  <a:pt x="76" y="643"/>
                  <a:pt x="266" y="777"/>
                </a:cubicBezTo>
                <a:cubicBezTo>
                  <a:pt x="514" y="910"/>
                  <a:pt x="799" y="1005"/>
                  <a:pt x="1065" y="1100"/>
                </a:cubicBezTo>
                <a:cubicBezTo>
                  <a:pt x="1102" y="1108"/>
                  <a:pt x="1137" y="1112"/>
                  <a:pt x="1171" y="1112"/>
                </a:cubicBezTo>
                <a:cubicBezTo>
                  <a:pt x="1621" y="1112"/>
                  <a:pt x="1754" y="443"/>
                  <a:pt x="1293" y="301"/>
                </a:cubicBezTo>
                <a:cubicBezTo>
                  <a:pt x="1084" y="244"/>
                  <a:pt x="875" y="149"/>
                  <a:pt x="685" y="54"/>
                </a:cubicBezTo>
                <a:cubicBezTo>
                  <a:pt x="618" y="17"/>
                  <a:pt x="547" y="0"/>
                  <a:pt x="47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3098075" y="2880725"/>
            <a:ext cx="41500" cy="28275"/>
          </a:xfrm>
          <a:custGeom>
            <a:rect b="b" l="l" r="r" t="t"/>
            <a:pathLst>
              <a:path extrusionOk="0" h="1131" w="1660">
                <a:moveTo>
                  <a:pt x="581" y="1"/>
                </a:moveTo>
                <a:cubicBezTo>
                  <a:pt x="221" y="1"/>
                  <a:pt x="1" y="501"/>
                  <a:pt x="345" y="747"/>
                </a:cubicBezTo>
                <a:lnTo>
                  <a:pt x="326" y="766"/>
                </a:lnTo>
                <a:lnTo>
                  <a:pt x="896" y="1089"/>
                </a:lnTo>
                <a:cubicBezTo>
                  <a:pt x="959" y="1118"/>
                  <a:pt x="1021" y="1131"/>
                  <a:pt x="1078" y="1131"/>
                </a:cubicBezTo>
                <a:cubicBezTo>
                  <a:pt x="1438" y="1131"/>
                  <a:pt x="1659" y="628"/>
                  <a:pt x="1315" y="366"/>
                </a:cubicBezTo>
                <a:lnTo>
                  <a:pt x="763" y="43"/>
                </a:lnTo>
                <a:cubicBezTo>
                  <a:pt x="700" y="14"/>
                  <a:pt x="639" y="1"/>
                  <a:pt x="581"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3110400" y="2945175"/>
            <a:ext cx="36650" cy="27025"/>
          </a:xfrm>
          <a:custGeom>
            <a:rect b="b" l="l" r="r" t="t"/>
            <a:pathLst>
              <a:path extrusionOk="0" h="1081" w="1466">
                <a:moveTo>
                  <a:pt x="447" y="0"/>
                </a:moveTo>
                <a:cubicBezTo>
                  <a:pt x="263" y="0"/>
                  <a:pt x="106" y="125"/>
                  <a:pt x="58" y="318"/>
                </a:cubicBezTo>
                <a:cubicBezTo>
                  <a:pt x="1" y="546"/>
                  <a:pt x="134" y="755"/>
                  <a:pt x="343" y="831"/>
                </a:cubicBezTo>
                <a:lnTo>
                  <a:pt x="457" y="869"/>
                </a:lnTo>
                <a:lnTo>
                  <a:pt x="533" y="888"/>
                </a:lnTo>
                <a:lnTo>
                  <a:pt x="552" y="888"/>
                </a:lnTo>
                <a:cubicBezTo>
                  <a:pt x="629" y="927"/>
                  <a:pt x="705" y="984"/>
                  <a:pt x="781" y="1022"/>
                </a:cubicBezTo>
                <a:cubicBezTo>
                  <a:pt x="847" y="1061"/>
                  <a:pt x="922" y="1080"/>
                  <a:pt x="996" y="1080"/>
                </a:cubicBezTo>
                <a:cubicBezTo>
                  <a:pt x="1137" y="1080"/>
                  <a:pt x="1277" y="1013"/>
                  <a:pt x="1351" y="888"/>
                </a:cubicBezTo>
                <a:cubicBezTo>
                  <a:pt x="1465" y="679"/>
                  <a:pt x="1389" y="432"/>
                  <a:pt x="1199" y="318"/>
                </a:cubicBezTo>
                <a:cubicBezTo>
                  <a:pt x="1009" y="185"/>
                  <a:pt x="781" y="71"/>
                  <a:pt x="552" y="14"/>
                </a:cubicBezTo>
                <a:cubicBezTo>
                  <a:pt x="517" y="5"/>
                  <a:pt x="482" y="0"/>
                  <a:pt x="44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3060975" y="2838400"/>
            <a:ext cx="46025" cy="25800"/>
          </a:xfrm>
          <a:custGeom>
            <a:rect b="b" l="l" r="r" t="t"/>
            <a:pathLst>
              <a:path extrusionOk="0" h="1032" w="1841">
                <a:moveTo>
                  <a:pt x="580" y="1"/>
                </a:moveTo>
                <a:cubicBezTo>
                  <a:pt x="221" y="1"/>
                  <a:pt x="0" y="501"/>
                  <a:pt x="344" y="747"/>
                </a:cubicBezTo>
                <a:lnTo>
                  <a:pt x="344" y="766"/>
                </a:lnTo>
                <a:cubicBezTo>
                  <a:pt x="592" y="861"/>
                  <a:pt x="858" y="956"/>
                  <a:pt x="1143" y="1013"/>
                </a:cubicBezTo>
                <a:cubicBezTo>
                  <a:pt x="1188" y="1026"/>
                  <a:pt x="1231" y="1032"/>
                  <a:pt x="1271" y="1032"/>
                </a:cubicBezTo>
                <a:cubicBezTo>
                  <a:pt x="1706" y="1032"/>
                  <a:pt x="1840" y="336"/>
                  <a:pt x="1353" y="214"/>
                </a:cubicBezTo>
                <a:cubicBezTo>
                  <a:pt x="1238" y="176"/>
                  <a:pt x="1124" y="157"/>
                  <a:pt x="1029" y="119"/>
                </a:cubicBezTo>
                <a:cubicBezTo>
                  <a:pt x="934" y="100"/>
                  <a:pt x="839" y="81"/>
                  <a:pt x="763" y="43"/>
                </a:cubicBezTo>
                <a:cubicBezTo>
                  <a:pt x="700" y="14"/>
                  <a:pt x="638" y="1"/>
                  <a:pt x="580"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076575" y="2783925"/>
            <a:ext cx="40875" cy="27425"/>
          </a:xfrm>
          <a:custGeom>
            <a:rect b="b" l="l" r="r" t="t"/>
            <a:pathLst>
              <a:path extrusionOk="0" h="1097" w="1635">
                <a:moveTo>
                  <a:pt x="619" y="1"/>
                </a:moveTo>
                <a:cubicBezTo>
                  <a:pt x="243" y="1"/>
                  <a:pt x="0" y="592"/>
                  <a:pt x="455" y="795"/>
                </a:cubicBezTo>
                <a:lnTo>
                  <a:pt x="455" y="814"/>
                </a:lnTo>
                <a:lnTo>
                  <a:pt x="949" y="1043"/>
                </a:lnTo>
                <a:cubicBezTo>
                  <a:pt x="1010" y="1079"/>
                  <a:pt x="1079" y="1096"/>
                  <a:pt x="1148" y="1096"/>
                </a:cubicBezTo>
                <a:cubicBezTo>
                  <a:pt x="1295" y="1096"/>
                  <a:pt x="1442" y="1020"/>
                  <a:pt x="1520" y="890"/>
                </a:cubicBezTo>
                <a:cubicBezTo>
                  <a:pt x="1634" y="700"/>
                  <a:pt x="1558" y="434"/>
                  <a:pt x="1368" y="320"/>
                </a:cubicBezTo>
                <a:lnTo>
                  <a:pt x="873" y="92"/>
                </a:lnTo>
                <a:cubicBezTo>
                  <a:pt x="786" y="28"/>
                  <a:pt x="700" y="1"/>
                  <a:pt x="619"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3083750" y="2727800"/>
            <a:ext cx="42600" cy="28475"/>
          </a:xfrm>
          <a:custGeom>
            <a:rect b="b" l="l" r="r" t="t"/>
            <a:pathLst>
              <a:path extrusionOk="0" h="1139" w="1704">
                <a:moveTo>
                  <a:pt x="477" y="0"/>
                </a:moveTo>
                <a:cubicBezTo>
                  <a:pt x="331" y="0"/>
                  <a:pt x="192" y="77"/>
                  <a:pt x="114" y="206"/>
                </a:cubicBezTo>
                <a:cubicBezTo>
                  <a:pt x="0" y="396"/>
                  <a:pt x="57" y="663"/>
                  <a:pt x="266" y="777"/>
                </a:cubicBezTo>
                <a:cubicBezTo>
                  <a:pt x="495" y="929"/>
                  <a:pt x="742" y="1043"/>
                  <a:pt x="989" y="1119"/>
                </a:cubicBezTo>
                <a:cubicBezTo>
                  <a:pt x="1037" y="1132"/>
                  <a:pt x="1082" y="1138"/>
                  <a:pt x="1124" y="1138"/>
                </a:cubicBezTo>
                <a:cubicBezTo>
                  <a:pt x="1571" y="1138"/>
                  <a:pt x="1704" y="459"/>
                  <a:pt x="1217" y="320"/>
                </a:cubicBezTo>
                <a:cubicBezTo>
                  <a:pt x="1027" y="263"/>
                  <a:pt x="837" y="168"/>
                  <a:pt x="685" y="54"/>
                </a:cubicBezTo>
                <a:cubicBezTo>
                  <a:pt x="618" y="17"/>
                  <a:pt x="547" y="0"/>
                  <a:pt x="47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3053075" y="2924650"/>
            <a:ext cx="51650" cy="33950"/>
          </a:xfrm>
          <a:custGeom>
            <a:rect b="b" l="l" r="r" t="t"/>
            <a:pathLst>
              <a:path extrusionOk="0" h="1358" w="2066">
                <a:moveTo>
                  <a:pt x="629" y="1"/>
                </a:moveTo>
                <a:cubicBezTo>
                  <a:pt x="294" y="1"/>
                  <a:pt x="0" y="436"/>
                  <a:pt x="333" y="739"/>
                </a:cubicBezTo>
                <a:cubicBezTo>
                  <a:pt x="580" y="1025"/>
                  <a:pt x="960" y="1082"/>
                  <a:pt x="1265" y="1291"/>
                </a:cubicBezTo>
                <a:cubicBezTo>
                  <a:pt x="1339" y="1338"/>
                  <a:pt x="1413" y="1358"/>
                  <a:pt x="1482" y="1358"/>
                </a:cubicBezTo>
                <a:cubicBezTo>
                  <a:pt x="1835" y="1358"/>
                  <a:pt x="2065" y="826"/>
                  <a:pt x="1683" y="587"/>
                </a:cubicBezTo>
                <a:cubicBezTo>
                  <a:pt x="1455" y="416"/>
                  <a:pt x="1113" y="378"/>
                  <a:pt x="941" y="150"/>
                </a:cubicBezTo>
                <a:cubicBezTo>
                  <a:pt x="845" y="45"/>
                  <a:pt x="735" y="1"/>
                  <a:pt x="629"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126675" y="2995950"/>
            <a:ext cx="45350" cy="30025"/>
          </a:xfrm>
          <a:custGeom>
            <a:rect b="b" l="l" r="r" t="t"/>
            <a:pathLst>
              <a:path extrusionOk="0" h="1201" w="1814">
                <a:moveTo>
                  <a:pt x="593" y="1"/>
                </a:moveTo>
                <a:cubicBezTo>
                  <a:pt x="228" y="1"/>
                  <a:pt x="0" y="495"/>
                  <a:pt x="348" y="760"/>
                </a:cubicBezTo>
                <a:lnTo>
                  <a:pt x="1051" y="1159"/>
                </a:lnTo>
                <a:cubicBezTo>
                  <a:pt x="1115" y="1188"/>
                  <a:pt x="1176" y="1201"/>
                  <a:pt x="1234" y="1201"/>
                </a:cubicBezTo>
                <a:cubicBezTo>
                  <a:pt x="1593" y="1201"/>
                  <a:pt x="1814" y="701"/>
                  <a:pt x="1470" y="455"/>
                </a:cubicBezTo>
                <a:lnTo>
                  <a:pt x="766" y="37"/>
                </a:lnTo>
                <a:cubicBezTo>
                  <a:pt x="706" y="12"/>
                  <a:pt x="648" y="1"/>
                  <a:pt x="593"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007150" y="2823400"/>
            <a:ext cx="35575" cy="23575"/>
          </a:xfrm>
          <a:custGeom>
            <a:rect b="b" l="l" r="r" t="t"/>
            <a:pathLst>
              <a:path extrusionOk="0" h="943" w="1423">
                <a:moveTo>
                  <a:pt x="619" y="1"/>
                </a:moveTo>
                <a:cubicBezTo>
                  <a:pt x="243" y="1"/>
                  <a:pt x="1" y="591"/>
                  <a:pt x="455" y="795"/>
                </a:cubicBezTo>
                <a:lnTo>
                  <a:pt x="550" y="852"/>
                </a:lnTo>
                <a:cubicBezTo>
                  <a:pt x="637" y="916"/>
                  <a:pt x="724" y="943"/>
                  <a:pt x="804" y="943"/>
                </a:cubicBezTo>
                <a:cubicBezTo>
                  <a:pt x="1180" y="943"/>
                  <a:pt x="1423" y="352"/>
                  <a:pt x="968" y="148"/>
                </a:cubicBezTo>
                <a:lnTo>
                  <a:pt x="873" y="91"/>
                </a:lnTo>
                <a:cubicBezTo>
                  <a:pt x="786" y="28"/>
                  <a:pt x="700" y="1"/>
                  <a:pt x="619"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009625" y="2766600"/>
            <a:ext cx="27700" cy="20200"/>
          </a:xfrm>
          <a:custGeom>
            <a:rect b="b" l="l" r="r" t="t"/>
            <a:pathLst>
              <a:path extrusionOk="0" h="808" w="1108">
                <a:moveTo>
                  <a:pt x="581" y="1"/>
                </a:moveTo>
                <a:cubicBezTo>
                  <a:pt x="221" y="1"/>
                  <a:pt x="0" y="503"/>
                  <a:pt x="345" y="766"/>
                </a:cubicBezTo>
                <a:cubicBezTo>
                  <a:pt x="408" y="794"/>
                  <a:pt x="469" y="807"/>
                  <a:pt x="527" y="807"/>
                </a:cubicBezTo>
                <a:cubicBezTo>
                  <a:pt x="887" y="807"/>
                  <a:pt x="1107" y="305"/>
                  <a:pt x="763" y="43"/>
                </a:cubicBezTo>
                <a:cubicBezTo>
                  <a:pt x="700" y="14"/>
                  <a:pt x="639" y="1"/>
                  <a:pt x="581"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99" name="Shape 199"/>
        <p:cNvGrpSpPr/>
        <p:nvPr/>
      </p:nvGrpSpPr>
      <p:grpSpPr>
        <a:xfrm>
          <a:off x="0" y="0"/>
          <a:ext cx="0" cy="0"/>
          <a:chOff x="0" y="0"/>
          <a:chExt cx="0" cy="0"/>
        </a:xfrm>
      </p:grpSpPr>
      <p:sp>
        <p:nvSpPr>
          <p:cNvPr id="200" name="Google Shape;200;p11"/>
          <p:cNvSpPr txBox="1"/>
          <p:nvPr>
            <p:ph hasCustomPrompt="1" type="title"/>
          </p:nvPr>
        </p:nvSpPr>
        <p:spPr>
          <a:xfrm>
            <a:off x="1822950" y="1988825"/>
            <a:ext cx="5498100" cy="874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72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1" name="Google Shape;201;p11"/>
          <p:cNvSpPr txBox="1"/>
          <p:nvPr>
            <p:ph idx="1" type="subTitle"/>
          </p:nvPr>
        </p:nvSpPr>
        <p:spPr>
          <a:xfrm>
            <a:off x="1822950" y="3034475"/>
            <a:ext cx="5498100" cy="3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100"/>
              <a:buNone/>
              <a:defRPr sz="1400"/>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grpSp>
        <p:nvGrpSpPr>
          <p:cNvPr id="202" name="Google Shape;202;p11"/>
          <p:cNvGrpSpPr/>
          <p:nvPr/>
        </p:nvGrpSpPr>
        <p:grpSpPr>
          <a:xfrm>
            <a:off x="-4325" y="-1800"/>
            <a:ext cx="4061956" cy="1499510"/>
            <a:chOff x="-4329" y="-1809"/>
            <a:chExt cx="2888810" cy="1066432"/>
          </a:xfrm>
        </p:grpSpPr>
        <p:grpSp>
          <p:nvGrpSpPr>
            <p:cNvPr id="203" name="Google Shape;203;p11"/>
            <p:cNvGrpSpPr/>
            <p:nvPr/>
          </p:nvGrpSpPr>
          <p:grpSpPr>
            <a:xfrm>
              <a:off x="-4329" y="4"/>
              <a:ext cx="1045559" cy="1045658"/>
              <a:chOff x="-1" y="4"/>
              <a:chExt cx="1045559" cy="1045658"/>
            </a:xfrm>
          </p:grpSpPr>
          <p:sp>
            <p:nvSpPr>
              <p:cNvPr id="204" name="Google Shape;204;p11"/>
              <p:cNvSpPr/>
              <p:nvPr/>
            </p:nvSpPr>
            <p:spPr>
              <a:xfrm>
                <a:off x="-1" y="4"/>
                <a:ext cx="1045559" cy="1045658"/>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a:off x="-1" y="4"/>
                <a:ext cx="766639" cy="76686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1" y="4"/>
                <a:ext cx="487839" cy="487950"/>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a:off x="-1" y="4"/>
                <a:ext cx="208798" cy="209156"/>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11"/>
            <p:cNvSpPr/>
            <p:nvPr/>
          </p:nvSpPr>
          <p:spPr>
            <a:xfrm>
              <a:off x="751254" y="-1809"/>
              <a:ext cx="2133228" cy="1066432"/>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a:off x="1295100" y="-1809"/>
              <a:ext cx="1045552" cy="5225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11"/>
          <p:cNvGrpSpPr/>
          <p:nvPr/>
        </p:nvGrpSpPr>
        <p:grpSpPr>
          <a:xfrm rot="10800000">
            <a:off x="5162568" y="3678944"/>
            <a:ext cx="4048105" cy="1502056"/>
            <a:chOff x="-4334" y="-1807"/>
            <a:chExt cx="2878959" cy="1068243"/>
          </a:xfrm>
        </p:grpSpPr>
        <p:grpSp>
          <p:nvGrpSpPr>
            <p:cNvPr id="211" name="Google Shape;211;p11"/>
            <p:cNvGrpSpPr/>
            <p:nvPr/>
          </p:nvGrpSpPr>
          <p:grpSpPr>
            <a:xfrm>
              <a:off x="-4334" y="5"/>
              <a:ext cx="1066307" cy="1066430"/>
              <a:chOff x="-6" y="5"/>
              <a:chExt cx="1066307" cy="1066430"/>
            </a:xfrm>
          </p:grpSpPr>
          <p:sp>
            <p:nvSpPr>
              <p:cNvPr id="212" name="Google Shape;212;p11"/>
              <p:cNvSpPr/>
              <p:nvPr/>
            </p:nvSpPr>
            <p:spPr>
              <a:xfrm>
                <a:off x="-6" y="5"/>
                <a:ext cx="1066307" cy="1066430"/>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a:off x="-6" y="5"/>
                <a:ext cx="781852" cy="782098"/>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p:nvPr/>
            </p:nvSpPr>
            <p:spPr>
              <a:xfrm>
                <a:off x="-6" y="5"/>
                <a:ext cx="497520" cy="497643"/>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a:off x="-6" y="5"/>
                <a:ext cx="212941" cy="213311"/>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11"/>
            <p:cNvSpPr/>
            <p:nvPr/>
          </p:nvSpPr>
          <p:spPr>
            <a:xfrm>
              <a:off x="751265" y="-1807"/>
              <a:ext cx="2123360" cy="106147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a:off x="1292598" y="-1807"/>
              <a:ext cx="1040716" cy="520157"/>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_17">
    <p:spTree>
      <p:nvGrpSpPr>
        <p:cNvPr id="218" name="Shape 218"/>
        <p:cNvGrpSpPr/>
        <p:nvPr/>
      </p:nvGrpSpPr>
      <p:grpSpPr>
        <a:xfrm>
          <a:off x="0" y="0"/>
          <a:ext cx="0" cy="0"/>
          <a:chOff x="0" y="0"/>
          <a:chExt cx="0" cy="0"/>
        </a:xfrm>
      </p:grpSpPr>
      <p:grpSp>
        <p:nvGrpSpPr>
          <p:cNvPr id="219" name="Google Shape;219;p12"/>
          <p:cNvGrpSpPr/>
          <p:nvPr/>
        </p:nvGrpSpPr>
        <p:grpSpPr>
          <a:xfrm>
            <a:off x="-4328" y="-1807"/>
            <a:ext cx="3131339" cy="1293804"/>
            <a:chOff x="-4328" y="-1807"/>
            <a:chExt cx="3131339" cy="1293804"/>
          </a:xfrm>
        </p:grpSpPr>
        <p:grpSp>
          <p:nvGrpSpPr>
            <p:cNvPr id="220" name="Google Shape;220;p12"/>
            <p:cNvGrpSpPr/>
            <p:nvPr/>
          </p:nvGrpSpPr>
          <p:grpSpPr>
            <a:xfrm>
              <a:off x="-4328" y="0"/>
              <a:ext cx="1291848" cy="1291997"/>
              <a:chOff x="0" y="0"/>
              <a:chExt cx="1291848" cy="1291997"/>
            </a:xfrm>
          </p:grpSpPr>
          <p:sp>
            <p:nvSpPr>
              <p:cNvPr id="221" name="Google Shape;221;p12"/>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2"/>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2"/>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12"/>
            <p:cNvSpPr/>
            <p:nvPr/>
          </p:nvSpPr>
          <p:spPr>
            <a:xfrm>
              <a:off x="751263" y="-1807"/>
              <a:ext cx="2375748" cy="118764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
            <p:cNvSpPr/>
            <p:nvPr/>
          </p:nvSpPr>
          <p:spPr>
            <a:xfrm>
              <a:off x="1356936" y="-1807"/>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 name="Google Shape;227;p12"/>
          <p:cNvSpPr txBox="1"/>
          <p:nvPr>
            <p:ph type="ctrTitle"/>
          </p:nvPr>
        </p:nvSpPr>
        <p:spPr>
          <a:xfrm>
            <a:off x="724200" y="3281682"/>
            <a:ext cx="2253900" cy="83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200"/>
              <a:buNone/>
              <a:defRPr sz="18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228" name="Google Shape;228;p12"/>
          <p:cNvSpPr txBox="1"/>
          <p:nvPr>
            <p:ph idx="1" type="subTitle"/>
          </p:nvPr>
        </p:nvSpPr>
        <p:spPr>
          <a:xfrm>
            <a:off x="724200" y="4032300"/>
            <a:ext cx="22539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229" name="Google Shape;229;p12"/>
          <p:cNvSpPr txBox="1"/>
          <p:nvPr>
            <p:ph hasCustomPrompt="1" idx="2" type="title"/>
          </p:nvPr>
        </p:nvSpPr>
        <p:spPr>
          <a:xfrm>
            <a:off x="724200" y="2897800"/>
            <a:ext cx="22539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4800"/>
              <a:buNone/>
              <a:defRPr sz="3000"/>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230" name="Google Shape;230;p12"/>
          <p:cNvGrpSpPr/>
          <p:nvPr/>
        </p:nvGrpSpPr>
        <p:grpSpPr>
          <a:xfrm rot="10800000">
            <a:off x="6012672" y="3849693"/>
            <a:ext cx="3131339" cy="1293804"/>
            <a:chOff x="-4328" y="-1807"/>
            <a:chExt cx="3131339" cy="1293804"/>
          </a:xfrm>
        </p:grpSpPr>
        <p:grpSp>
          <p:nvGrpSpPr>
            <p:cNvPr id="231" name="Google Shape;231;p12"/>
            <p:cNvGrpSpPr/>
            <p:nvPr/>
          </p:nvGrpSpPr>
          <p:grpSpPr>
            <a:xfrm>
              <a:off x="-4328" y="0"/>
              <a:ext cx="1291848" cy="1291997"/>
              <a:chOff x="0" y="0"/>
              <a:chExt cx="1291848" cy="1291997"/>
            </a:xfrm>
          </p:grpSpPr>
          <p:sp>
            <p:nvSpPr>
              <p:cNvPr id="232" name="Google Shape;232;p12"/>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2"/>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2"/>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12"/>
            <p:cNvSpPr/>
            <p:nvPr/>
          </p:nvSpPr>
          <p:spPr>
            <a:xfrm>
              <a:off x="751263" y="-1807"/>
              <a:ext cx="2375748" cy="118764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
            <p:cNvSpPr/>
            <p:nvPr/>
          </p:nvSpPr>
          <p:spPr>
            <a:xfrm>
              <a:off x="1356936" y="-1807"/>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12"/>
          <p:cNvSpPr txBox="1"/>
          <p:nvPr>
            <p:ph idx="3" type="ctrTitle"/>
          </p:nvPr>
        </p:nvSpPr>
        <p:spPr>
          <a:xfrm>
            <a:off x="3445124" y="3281675"/>
            <a:ext cx="1523100" cy="83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200"/>
              <a:buNone/>
              <a:defRPr sz="18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239" name="Google Shape;239;p12"/>
          <p:cNvSpPr txBox="1"/>
          <p:nvPr>
            <p:ph idx="4" type="subTitle"/>
          </p:nvPr>
        </p:nvSpPr>
        <p:spPr>
          <a:xfrm>
            <a:off x="3445104" y="4032300"/>
            <a:ext cx="22539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240" name="Google Shape;240;p12"/>
          <p:cNvSpPr txBox="1"/>
          <p:nvPr>
            <p:ph hasCustomPrompt="1" idx="5" type="title"/>
          </p:nvPr>
        </p:nvSpPr>
        <p:spPr>
          <a:xfrm>
            <a:off x="3445104" y="2897800"/>
            <a:ext cx="22539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4800"/>
              <a:buNone/>
              <a:defRPr sz="3000"/>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2"/>
          <p:cNvSpPr txBox="1"/>
          <p:nvPr>
            <p:ph idx="6" type="ctrTitle"/>
          </p:nvPr>
        </p:nvSpPr>
        <p:spPr>
          <a:xfrm>
            <a:off x="3445091" y="922738"/>
            <a:ext cx="2253900" cy="83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200"/>
              <a:buNone/>
              <a:defRPr sz="18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242" name="Google Shape;242;p12"/>
          <p:cNvSpPr txBox="1"/>
          <p:nvPr>
            <p:ph idx="7" type="subTitle"/>
          </p:nvPr>
        </p:nvSpPr>
        <p:spPr>
          <a:xfrm>
            <a:off x="3445091" y="1673356"/>
            <a:ext cx="22539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243" name="Google Shape;243;p12"/>
          <p:cNvSpPr txBox="1"/>
          <p:nvPr>
            <p:ph hasCustomPrompt="1" idx="8" type="title"/>
          </p:nvPr>
        </p:nvSpPr>
        <p:spPr>
          <a:xfrm>
            <a:off x="3445091" y="538856"/>
            <a:ext cx="22539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4800"/>
              <a:buNone/>
              <a:defRPr sz="3000"/>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12"/>
          <p:cNvSpPr txBox="1"/>
          <p:nvPr>
            <p:ph idx="9" type="ctrTitle"/>
          </p:nvPr>
        </p:nvSpPr>
        <p:spPr>
          <a:xfrm>
            <a:off x="6165995" y="922738"/>
            <a:ext cx="2253900" cy="83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200"/>
              <a:buNone/>
              <a:defRPr sz="18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245" name="Google Shape;245;p12"/>
          <p:cNvSpPr txBox="1"/>
          <p:nvPr>
            <p:ph idx="13" type="subTitle"/>
          </p:nvPr>
        </p:nvSpPr>
        <p:spPr>
          <a:xfrm>
            <a:off x="6165995" y="1673356"/>
            <a:ext cx="22539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246" name="Google Shape;246;p12"/>
          <p:cNvSpPr txBox="1"/>
          <p:nvPr>
            <p:ph hasCustomPrompt="1" idx="14" type="title"/>
          </p:nvPr>
        </p:nvSpPr>
        <p:spPr>
          <a:xfrm>
            <a:off x="6165995" y="538856"/>
            <a:ext cx="22539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4800"/>
              <a:buNone/>
              <a:defRPr sz="3000"/>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CUSTOM_17_1">
    <p:spTree>
      <p:nvGrpSpPr>
        <p:cNvPr id="247" name="Shape 247"/>
        <p:cNvGrpSpPr/>
        <p:nvPr/>
      </p:nvGrpSpPr>
      <p:grpSpPr>
        <a:xfrm>
          <a:off x="0" y="0"/>
          <a:ext cx="0" cy="0"/>
          <a:chOff x="0" y="0"/>
          <a:chExt cx="0" cy="0"/>
        </a:xfrm>
      </p:grpSpPr>
      <p:sp>
        <p:nvSpPr>
          <p:cNvPr id="248" name="Google Shape;248;p13"/>
          <p:cNvSpPr txBox="1"/>
          <p:nvPr>
            <p:ph type="ctrTitle"/>
          </p:nvPr>
        </p:nvSpPr>
        <p:spPr>
          <a:xfrm>
            <a:off x="2362200" y="3145575"/>
            <a:ext cx="44196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1600"/>
              <a:buNone/>
              <a:defRPr sz="1600"/>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grpSp>
        <p:nvGrpSpPr>
          <p:cNvPr id="249" name="Google Shape;249;p13"/>
          <p:cNvGrpSpPr/>
          <p:nvPr/>
        </p:nvGrpSpPr>
        <p:grpSpPr>
          <a:xfrm>
            <a:off x="0" y="-1807"/>
            <a:ext cx="9143995" cy="5145308"/>
            <a:chOff x="0" y="-1807"/>
            <a:chExt cx="9143995" cy="5145308"/>
          </a:xfrm>
        </p:grpSpPr>
        <p:grpSp>
          <p:nvGrpSpPr>
            <p:cNvPr id="250" name="Google Shape;250;p13"/>
            <p:cNvGrpSpPr/>
            <p:nvPr/>
          </p:nvGrpSpPr>
          <p:grpSpPr>
            <a:xfrm>
              <a:off x="0" y="-1807"/>
              <a:ext cx="3306195" cy="3370633"/>
              <a:chOff x="0" y="-1807"/>
              <a:chExt cx="3306195" cy="3370633"/>
            </a:xfrm>
          </p:grpSpPr>
          <p:grpSp>
            <p:nvGrpSpPr>
              <p:cNvPr id="251" name="Google Shape;251;p13"/>
              <p:cNvGrpSpPr/>
              <p:nvPr/>
            </p:nvGrpSpPr>
            <p:grpSpPr>
              <a:xfrm>
                <a:off x="0" y="0"/>
                <a:ext cx="2325416" cy="2325267"/>
                <a:chOff x="0" y="0"/>
                <a:chExt cx="2325416" cy="2325267"/>
              </a:xfrm>
            </p:grpSpPr>
            <p:sp>
              <p:nvSpPr>
                <p:cNvPr id="252" name="Google Shape;252;p13"/>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 name="Google Shape;259;p13"/>
              <p:cNvSpPr/>
              <p:nvPr/>
            </p:nvSpPr>
            <p:spPr>
              <a:xfrm>
                <a:off x="0" y="0"/>
                <a:ext cx="3306195" cy="3368826"/>
              </a:xfrm>
              <a:custGeom>
                <a:rect b="b" l="l" r="r" t="t"/>
                <a:pathLst>
                  <a:path extrusionOk="0" h="22591" w="22171">
                    <a:moveTo>
                      <a:pt x="15514" y="1"/>
                    </a:moveTo>
                    <a:lnTo>
                      <a:pt x="20064" y="4551"/>
                    </a:lnTo>
                    <a:lnTo>
                      <a:pt x="4130" y="20482"/>
                    </a:lnTo>
                    <a:lnTo>
                      <a:pt x="0" y="16353"/>
                    </a:lnTo>
                    <a:lnTo>
                      <a:pt x="0" y="18458"/>
                    </a:lnTo>
                    <a:lnTo>
                      <a:pt x="4130" y="22591"/>
                    </a:lnTo>
                    <a:lnTo>
                      <a:pt x="22170" y="4551"/>
                    </a:lnTo>
                    <a:lnTo>
                      <a:pt x="17620"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a:off x="755591" y="-1807"/>
                <a:ext cx="2375748" cy="118764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p:nvPr/>
            </p:nvSpPr>
            <p:spPr>
              <a:xfrm>
                <a:off x="1361264" y="-1807"/>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13"/>
            <p:cNvGrpSpPr/>
            <p:nvPr/>
          </p:nvGrpSpPr>
          <p:grpSpPr>
            <a:xfrm rot="10800000">
              <a:off x="5837800" y="1772868"/>
              <a:ext cx="3306195" cy="3370633"/>
              <a:chOff x="0" y="-1807"/>
              <a:chExt cx="3306195" cy="3370633"/>
            </a:xfrm>
          </p:grpSpPr>
          <p:grpSp>
            <p:nvGrpSpPr>
              <p:cNvPr id="263" name="Google Shape;263;p13"/>
              <p:cNvGrpSpPr/>
              <p:nvPr/>
            </p:nvGrpSpPr>
            <p:grpSpPr>
              <a:xfrm>
                <a:off x="0" y="0"/>
                <a:ext cx="2325416" cy="2325267"/>
                <a:chOff x="0" y="0"/>
                <a:chExt cx="2325416" cy="2325267"/>
              </a:xfrm>
            </p:grpSpPr>
            <p:sp>
              <p:nvSpPr>
                <p:cNvPr id="264" name="Google Shape;264;p13"/>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 name="Google Shape;271;p13"/>
              <p:cNvSpPr/>
              <p:nvPr/>
            </p:nvSpPr>
            <p:spPr>
              <a:xfrm>
                <a:off x="0" y="0"/>
                <a:ext cx="3306195" cy="3368826"/>
              </a:xfrm>
              <a:custGeom>
                <a:rect b="b" l="l" r="r" t="t"/>
                <a:pathLst>
                  <a:path extrusionOk="0" h="22591" w="22171">
                    <a:moveTo>
                      <a:pt x="15514" y="1"/>
                    </a:moveTo>
                    <a:lnTo>
                      <a:pt x="20064" y="4551"/>
                    </a:lnTo>
                    <a:lnTo>
                      <a:pt x="4130" y="20482"/>
                    </a:lnTo>
                    <a:lnTo>
                      <a:pt x="0" y="16353"/>
                    </a:lnTo>
                    <a:lnTo>
                      <a:pt x="0" y="18458"/>
                    </a:lnTo>
                    <a:lnTo>
                      <a:pt x="4130" y="22591"/>
                    </a:lnTo>
                    <a:lnTo>
                      <a:pt x="22170" y="4551"/>
                    </a:lnTo>
                    <a:lnTo>
                      <a:pt x="17620"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755591" y="-1807"/>
                <a:ext cx="2375748" cy="118764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1361264" y="-1807"/>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4" name="Google Shape;274;p13"/>
          <p:cNvSpPr txBox="1"/>
          <p:nvPr>
            <p:ph idx="1" type="subTitle"/>
          </p:nvPr>
        </p:nvSpPr>
        <p:spPr>
          <a:xfrm flipH="1">
            <a:off x="2021100" y="2122625"/>
            <a:ext cx="5101800" cy="1110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1">
  <p:cSld name="CUSTOM_17_1_1">
    <p:spTree>
      <p:nvGrpSpPr>
        <p:cNvPr id="275" name="Shape 275"/>
        <p:cNvGrpSpPr/>
        <p:nvPr/>
      </p:nvGrpSpPr>
      <p:grpSpPr>
        <a:xfrm>
          <a:off x="0" y="0"/>
          <a:ext cx="0" cy="0"/>
          <a:chOff x="0" y="0"/>
          <a:chExt cx="0" cy="0"/>
        </a:xfrm>
      </p:grpSpPr>
      <p:sp>
        <p:nvSpPr>
          <p:cNvPr id="276" name="Google Shape;276;p14"/>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277" name="Google Shape;277;p14"/>
          <p:cNvSpPr txBox="1"/>
          <p:nvPr>
            <p:ph idx="1" type="subTitle"/>
          </p:nvPr>
        </p:nvSpPr>
        <p:spPr>
          <a:xfrm>
            <a:off x="724200" y="3114181"/>
            <a:ext cx="2262300" cy="9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100"/>
              <a:buNone/>
              <a:defRPr sz="1400"/>
            </a:lvl1pPr>
            <a:lvl2pPr lvl="1" rtl="0" algn="ctr">
              <a:lnSpc>
                <a:spcPct val="100000"/>
              </a:lnSpc>
              <a:spcBef>
                <a:spcPts val="0"/>
              </a:spcBef>
              <a:spcAft>
                <a:spcPts val="0"/>
              </a:spcAft>
              <a:buClr>
                <a:schemeClr val="accent1"/>
              </a:buClr>
              <a:buSzPts val="1100"/>
              <a:buNone/>
              <a:defRPr sz="1100">
                <a:solidFill>
                  <a:schemeClr val="accent1"/>
                </a:solidFill>
              </a:defRPr>
            </a:lvl2pPr>
            <a:lvl3pPr lvl="2" rtl="0" algn="ctr">
              <a:lnSpc>
                <a:spcPct val="100000"/>
              </a:lnSpc>
              <a:spcBef>
                <a:spcPts val="0"/>
              </a:spcBef>
              <a:spcAft>
                <a:spcPts val="0"/>
              </a:spcAft>
              <a:buClr>
                <a:schemeClr val="accent1"/>
              </a:buClr>
              <a:buSzPts val="1100"/>
              <a:buNone/>
              <a:defRPr sz="1100">
                <a:solidFill>
                  <a:schemeClr val="accent1"/>
                </a:solidFill>
              </a:defRPr>
            </a:lvl3pPr>
            <a:lvl4pPr lvl="3" rtl="0" algn="ctr">
              <a:lnSpc>
                <a:spcPct val="100000"/>
              </a:lnSpc>
              <a:spcBef>
                <a:spcPts val="0"/>
              </a:spcBef>
              <a:spcAft>
                <a:spcPts val="0"/>
              </a:spcAft>
              <a:buClr>
                <a:schemeClr val="accent1"/>
              </a:buClr>
              <a:buSzPts val="1100"/>
              <a:buNone/>
              <a:defRPr sz="1100">
                <a:solidFill>
                  <a:schemeClr val="accent1"/>
                </a:solidFill>
              </a:defRPr>
            </a:lvl4pPr>
            <a:lvl5pPr lvl="4" rtl="0" algn="ctr">
              <a:lnSpc>
                <a:spcPct val="100000"/>
              </a:lnSpc>
              <a:spcBef>
                <a:spcPts val="0"/>
              </a:spcBef>
              <a:spcAft>
                <a:spcPts val="0"/>
              </a:spcAft>
              <a:buClr>
                <a:schemeClr val="accent1"/>
              </a:buClr>
              <a:buSzPts val="1100"/>
              <a:buNone/>
              <a:defRPr sz="1100">
                <a:solidFill>
                  <a:schemeClr val="accent1"/>
                </a:solidFill>
              </a:defRPr>
            </a:lvl5pPr>
            <a:lvl6pPr lvl="5" rtl="0" algn="ctr">
              <a:lnSpc>
                <a:spcPct val="100000"/>
              </a:lnSpc>
              <a:spcBef>
                <a:spcPts val="0"/>
              </a:spcBef>
              <a:spcAft>
                <a:spcPts val="0"/>
              </a:spcAft>
              <a:buClr>
                <a:schemeClr val="accent1"/>
              </a:buClr>
              <a:buSzPts val="1100"/>
              <a:buNone/>
              <a:defRPr sz="1100">
                <a:solidFill>
                  <a:schemeClr val="accent1"/>
                </a:solidFill>
              </a:defRPr>
            </a:lvl6pPr>
            <a:lvl7pPr lvl="6" rtl="0" algn="ctr">
              <a:lnSpc>
                <a:spcPct val="100000"/>
              </a:lnSpc>
              <a:spcBef>
                <a:spcPts val="0"/>
              </a:spcBef>
              <a:spcAft>
                <a:spcPts val="0"/>
              </a:spcAft>
              <a:buClr>
                <a:schemeClr val="accent1"/>
              </a:buClr>
              <a:buSzPts val="1100"/>
              <a:buNone/>
              <a:defRPr sz="1100">
                <a:solidFill>
                  <a:schemeClr val="accent1"/>
                </a:solidFill>
              </a:defRPr>
            </a:lvl7pPr>
            <a:lvl8pPr lvl="7" rtl="0" algn="ctr">
              <a:lnSpc>
                <a:spcPct val="100000"/>
              </a:lnSpc>
              <a:spcBef>
                <a:spcPts val="0"/>
              </a:spcBef>
              <a:spcAft>
                <a:spcPts val="0"/>
              </a:spcAft>
              <a:buClr>
                <a:schemeClr val="accent1"/>
              </a:buClr>
              <a:buSzPts val="1100"/>
              <a:buNone/>
              <a:defRPr sz="1100">
                <a:solidFill>
                  <a:schemeClr val="accent1"/>
                </a:solidFill>
              </a:defRPr>
            </a:lvl8pPr>
            <a:lvl9pPr lvl="8" rtl="0" algn="ctr">
              <a:lnSpc>
                <a:spcPct val="100000"/>
              </a:lnSpc>
              <a:spcBef>
                <a:spcPts val="0"/>
              </a:spcBef>
              <a:spcAft>
                <a:spcPts val="0"/>
              </a:spcAft>
              <a:buClr>
                <a:schemeClr val="accent1"/>
              </a:buClr>
              <a:buSzPts val="1100"/>
              <a:buNone/>
              <a:defRPr sz="1100">
                <a:solidFill>
                  <a:schemeClr val="accent1"/>
                </a:solidFill>
              </a:defRPr>
            </a:lvl9pPr>
          </a:lstStyle>
          <a:p/>
        </p:txBody>
      </p:sp>
      <p:grpSp>
        <p:nvGrpSpPr>
          <p:cNvPr id="278" name="Google Shape;278;p14"/>
          <p:cNvGrpSpPr/>
          <p:nvPr/>
        </p:nvGrpSpPr>
        <p:grpSpPr>
          <a:xfrm rot="-5400000">
            <a:off x="7413719" y="849209"/>
            <a:ext cx="2325428" cy="1188455"/>
            <a:chOff x="2869147" y="3685156"/>
            <a:chExt cx="3405723" cy="1740561"/>
          </a:xfrm>
        </p:grpSpPr>
        <p:sp>
          <p:nvSpPr>
            <p:cNvPr id="279" name="Google Shape;279;p14"/>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 name="Google Shape;281;p14"/>
          <p:cNvSpPr txBox="1"/>
          <p:nvPr>
            <p:ph idx="2" type="subTitle"/>
          </p:nvPr>
        </p:nvSpPr>
        <p:spPr>
          <a:xfrm>
            <a:off x="724200" y="2593575"/>
            <a:ext cx="2262300" cy="461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1"/>
              </a:buClr>
              <a:buSzPts val="1600"/>
              <a:buFont typeface="Lexend Deca"/>
              <a:buNone/>
              <a:defRPr sz="1600">
                <a:latin typeface="Lexend Deca"/>
                <a:ea typeface="Lexend Deca"/>
                <a:cs typeface="Lexend Deca"/>
                <a:sym typeface="Lexend Deca"/>
              </a:defRPr>
            </a:lvl1pPr>
            <a:lvl2pPr lvl="1"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2pPr>
            <a:lvl3pPr lvl="2"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3pPr>
            <a:lvl4pPr lvl="3"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4pPr>
            <a:lvl5pPr lvl="4"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5pPr>
            <a:lvl6pPr lvl="5"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6pPr>
            <a:lvl7pPr lvl="6"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7pPr>
            <a:lvl8pPr lvl="7"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8pPr>
            <a:lvl9pPr lvl="8"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9pPr>
          </a:lstStyle>
          <a:p/>
        </p:txBody>
      </p:sp>
      <p:sp>
        <p:nvSpPr>
          <p:cNvPr id="282" name="Google Shape;282;p14"/>
          <p:cNvSpPr txBox="1"/>
          <p:nvPr>
            <p:ph idx="3" type="subTitle"/>
          </p:nvPr>
        </p:nvSpPr>
        <p:spPr>
          <a:xfrm>
            <a:off x="3440850" y="3114181"/>
            <a:ext cx="2262300" cy="9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100"/>
              <a:buNone/>
              <a:defRPr sz="1400"/>
            </a:lvl1pPr>
            <a:lvl2pPr lvl="1" rtl="0" algn="ctr">
              <a:lnSpc>
                <a:spcPct val="100000"/>
              </a:lnSpc>
              <a:spcBef>
                <a:spcPts val="0"/>
              </a:spcBef>
              <a:spcAft>
                <a:spcPts val="0"/>
              </a:spcAft>
              <a:buClr>
                <a:schemeClr val="accent1"/>
              </a:buClr>
              <a:buSzPts val="1100"/>
              <a:buNone/>
              <a:defRPr sz="1100">
                <a:solidFill>
                  <a:schemeClr val="accent1"/>
                </a:solidFill>
              </a:defRPr>
            </a:lvl2pPr>
            <a:lvl3pPr lvl="2" rtl="0" algn="ctr">
              <a:lnSpc>
                <a:spcPct val="100000"/>
              </a:lnSpc>
              <a:spcBef>
                <a:spcPts val="0"/>
              </a:spcBef>
              <a:spcAft>
                <a:spcPts val="0"/>
              </a:spcAft>
              <a:buClr>
                <a:schemeClr val="accent1"/>
              </a:buClr>
              <a:buSzPts val="1100"/>
              <a:buNone/>
              <a:defRPr sz="1100">
                <a:solidFill>
                  <a:schemeClr val="accent1"/>
                </a:solidFill>
              </a:defRPr>
            </a:lvl3pPr>
            <a:lvl4pPr lvl="3" rtl="0" algn="ctr">
              <a:lnSpc>
                <a:spcPct val="100000"/>
              </a:lnSpc>
              <a:spcBef>
                <a:spcPts val="0"/>
              </a:spcBef>
              <a:spcAft>
                <a:spcPts val="0"/>
              </a:spcAft>
              <a:buClr>
                <a:schemeClr val="accent1"/>
              </a:buClr>
              <a:buSzPts val="1100"/>
              <a:buNone/>
              <a:defRPr sz="1100">
                <a:solidFill>
                  <a:schemeClr val="accent1"/>
                </a:solidFill>
              </a:defRPr>
            </a:lvl4pPr>
            <a:lvl5pPr lvl="4" rtl="0" algn="ctr">
              <a:lnSpc>
                <a:spcPct val="100000"/>
              </a:lnSpc>
              <a:spcBef>
                <a:spcPts val="0"/>
              </a:spcBef>
              <a:spcAft>
                <a:spcPts val="0"/>
              </a:spcAft>
              <a:buClr>
                <a:schemeClr val="accent1"/>
              </a:buClr>
              <a:buSzPts val="1100"/>
              <a:buNone/>
              <a:defRPr sz="1100">
                <a:solidFill>
                  <a:schemeClr val="accent1"/>
                </a:solidFill>
              </a:defRPr>
            </a:lvl5pPr>
            <a:lvl6pPr lvl="5" rtl="0" algn="ctr">
              <a:lnSpc>
                <a:spcPct val="100000"/>
              </a:lnSpc>
              <a:spcBef>
                <a:spcPts val="0"/>
              </a:spcBef>
              <a:spcAft>
                <a:spcPts val="0"/>
              </a:spcAft>
              <a:buClr>
                <a:schemeClr val="accent1"/>
              </a:buClr>
              <a:buSzPts val="1100"/>
              <a:buNone/>
              <a:defRPr sz="1100">
                <a:solidFill>
                  <a:schemeClr val="accent1"/>
                </a:solidFill>
              </a:defRPr>
            </a:lvl6pPr>
            <a:lvl7pPr lvl="6" rtl="0" algn="ctr">
              <a:lnSpc>
                <a:spcPct val="100000"/>
              </a:lnSpc>
              <a:spcBef>
                <a:spcPts val="0"/>
              </a:spcBef>
              <a:spcAft>
                <a:spcPts val="0"/>
              </a:spcAft>
              <a:buClr>
                <a:schemeClr val="accent1"/>
              </a:buClr>
              <a:buSzPts val="1100"/>
              <a:buNone/>
              <a:defRPr sz="1100">
                <a:solidFill>
                  <a:schemeClr val="accent1"/>
                </a:solidFill>
              </a:defRPr>
            </a:lvl7pPr>
            <a:lvl8pPr lvl="7" rtl="0" algn="ctr">
              <a:lnSpc>
                <a:spcPct val="100000"/>
              </a:lnSpc>
              <a:spcBef>
                <a:spcPts val="0"/>
              </a:spcBef>
              <a:spcAft>
                <a:spcPts val="0"/>
              </a:spcAft>
              <a:buClr>
                <a:schemeClr val="accent1"/>
              </a:buClr>
              <a:buSzPts val="1100"/>
              <a:buNone/>
              <a:defRPr sz="1100">
                <a:solidFill>
                  <a:schemeClr val="accent1"/>
                </a:solidFill>
              </a:defRPr>
            </a:lvl8pPr>
            <a:lvl9pPr lvl="8" rtl="0" algn="ctr">
              <a:lnSpc>
                <a:spcPct val="100000"/>
              </a:lnSpc>
              <a:spcBef>
                <a:spcPts val="0"/>
              </a:spcBef>
              <a:spcAft>
                <a:spcPts val="0"/>
              </a:spcAft>
              <a:buClr>
                <a:schemeClr val="accent1"/>
              </a:buClr>
              <a:buSzPts val="1100"/>
              <a:buNone/>
              <a:defRPr sz="1100">
                <a:solidFill>
                  <a:schemeClr val="accent1"/>
                </a:solidFill>
              </a:defRPr>
            </a:lvl9pPr>
          </a:lstStyle>
          <a:p/>
        </p:txBody>
      </p:sp>
      <p:sp>
        <p:nvSpPr>
          <p:cNvPr id="283" name="Google Shape;283;p14"/>
          <p:cNvSpPr txBox="1"/>
          <p:nvPr>
            <p:ph idx="4" type="subTitle"/>
          </p:nvPr>
        </p:nvSpPr>
        <p:spPr>
          <a:xfrm>
            <a:off x="3440850" y="2593575"/>
            <a:ext cx="2262300" cy="461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1"/>
              </a:buClr>
              <a:buSzPts val="1600"/>
              <a:buFont typeface="Lexend Deca"/>
              <a:buNone/>
              <a:defRPr sz="1600">
                <a:latin typeface="Lexend Deca"/>
                <a:ea typeface="Lexend Deca"/>
                <a:cs typeface="Lexend Deca"/>
                <a:sym typeface="Lexend Deca"/>
              </a:defRPr>
            </a:lvl1pPr>
            <a:lvl2pPr lvl="1"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2pPr>
            <a:lvl3pPr lvl="2"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3pPr>
            <a:lvl4pPr lvl="3"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4pPr>
            <a:lvl5pPr lvl="4"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5pPr>
            <a:lvl6pPr lvl="5"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6pPr>
            <a:lvl7pPr lvl="6"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7pPr>
            <a:lvl8pPr lvl="7"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8pPr>
            <a:lvl9pPr lvl="8"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9pPr>
          </a:lstStyle>
          <a:p/>
        </p:txBody>
      </p:sp>
      <p:sp>
        <p:nvSpPr>
          <p:cNvPr id="284" name="Google Shape;284;p14"/>
          <p:cNvSpPr txBox="1"/>
          <p:nvPr>
            <p:ph idx="5" type="subTitle"/>
          </p:nvPr>
        </p:nvSpPr>
        <p:spPr>
          <a:xfrm>
            <a:off x="6157500" y="3114181"/>
            <a:ext cx="2262300" cy="9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100"/>
              <a:buNone/>
              <a:defRPr sz="1400"/>
            </a:lvl1pPr>
            <a:lvl2pPr lvl="1" rtl="0" algn="ctr">
              <a:lnSpc>
                <a:spcPct val="100000"/>
              </a:lnSpc>
              <a:spcBef>
                <a:spcPts val="0"/>
              </a:spcBef>
              <a:spcAft>
                <a:spcPts val="0"/>
              </a:spcAft>
              <a:buClr>
                <a:schemeClr val="accent1"/>
              </a:buClr>
              <a:buSzPts val="1100"/>
              <a:buNone/>
              <a:defRPr sz="1100">
                <a:solidFill>
                  <a:schemeClr val="accent1"/>
                </a:solidFill>
              </a:defRPr>
            </a:lvl2pPr>
            <a:lvl3pPr lvl="2" rtl="0" algn="ctr">
              <a:lnSpc>
                <a:spcPct val="100000"/>
              </a:lnSpc>
              <a:spcBef>
                <a:spcPts val="0"/>
              </a:spcBef>
              <a:spcAft>
                <a:spcPts val="0"/>
              </a:spcAft>
              <a:buClr>
                <a:schemeClr val="accent1"/>
              </a:buClr>
              <a:buSzPts val="1100"/>
              <a:buNone/>
              <a:defRPr sz="1100">
                <a:solidFill>
                  <a:schemeClr val="accent1"/>
                </a:solidFill>
              </a:defRPr>
            </a:lvl3pPr>
            <a:lvl4pPr lvl="3" rtl="0" algn="ctr">
              <a:lnSpc>
                <a:spcPct val="100000"/>
              </a:lnSpc>
              <a:spcBef>
                <a:spcPts val="0"/>
              </a:spcBef>
              <a:spcAft>
                <a:spcPts val="0"/>
              </a:spcAft>
              <a:buClr>
                <a:schemeClr val="accent1"/>
              </a:buClr>
              <a:buSzPts val="1100"/>
              <a:buNone/>
              <a:defRPr sz="1100">
                <a:solidFill>
                  <a:schemeClr val="accent1"/>
                </a:solidFill>
              </a:defRPr>
            </a:lvl4pPr>
            <a:lvl5pPr lvl="4" rtl="0" algn="ctr">
              <a:lnSpc>
                <a:spcPct val="100000"/>
              </a:lnSpc>
              <a:spcBef>
                <a:spcPts val="0"/>
              </a:spcBef>
              <a:spcAft>
                <a:spcPts val="0"/>
              </a:spcAft>
              <a:buClr>
                <a:schemeClr val="accent1"/>
              </a:buClr>
              <a:buSzPts val="1100"/>
              <a:buNone/>
              <a:defRPr sz="1100">
                <a:solidFill>
                  <a:schemeClr val="accent1"/>
                </a:solidFill>
              </a:defRPr>
            </a:lvl5pPr>
            <a:lvl6pPr lvl="5" rtl="0" algn="ctr">
              <a:lnSpc>
                <a:spcPct val="100000"/>
              </a:lnSpc>
              <a:spcBef>
                <a:spcPts val="0"/>
              </a:spcBef>
              <a:spcAft>
                <a:spcPts val="0"/>
              </a:spcAft>
              <a:buClr>
                <a:schemeClr val="accent1"/>
              </a:buClr>
              <a:buSzPts val="1100"/>
              <a:buNone/>
              <a:defRPr sz="1100">
                <a:solidFill>
                  <a:schemeClr val="accent1"/>
                </a:solidFill>
              </a:defRPr>
            </a:lvl6pPr>
            <a:lvl7pPr lvl="6" rtl="0" algn="ctr">
              <a:lnSpc>
                <a:spcPct val="100000"/>
              </a:lnSpc>
              <a:spcBef>
                <a:spcPts val="0"/>
              </a:spcBef>
              <a:spcAft>
                <a:spcPts val="0"/>
              </a:spcAft>
              <a:buClr>
                <a:schemeClr val="accent1"/>
              </a:buClr>
              <a:buSzPts val="1100"/>
              <a:buNone/>
              <a:defRPr sz="1100">
                <a:solidFill>
                  <a:schemeClr val="accent1"/>
                </a:solidFill>
              </a:defRPr>
            </a:lvl7pPr>
            <a:lvl8pPr lvl="7" rtl="0" algn="ctr">
              <a:lnSpc>
                <a:spcPct val="100000"/>
              </a:lnSpc>
              <a:spcBef>
                <a:spcPts val="0"/>
              </a:spcBef>
              <a:spcAft>
                <a:spcPts val="0"/>
              </a:spcAft>
              <a:buClr>
                <a:schemeClr val="accent1"/>
              </a:buClr>
              <a:buSzPts val="1100"/>
              <a:buNone/>
              <a:defRPr sz="1100">
                <a:solidFill>
                  <a:schemeClr val="accent1"/>
                </a:solidFill>
              </a:defRPr>
            </a:lvl8pPr>
            <a:lvl9pPr lvl="8" rtl="0" algn="ctr">
              <a:lnSpc>
                <a:spcPct val="100000"/>
              </a:lnSpc>
              <a:spcBef>
                <a:spcPts val="0"/>
              </a:spcBef>
              <a:spcAft>
                <a:spcPts val="0"/>
              </a:spcAft>
              <a:buClr>
                <a:schemeClr val="accent1"/>
              </a:buClr>
              <a:buSzPts val="1100"/>
              <a:buNone/>
              <a:defRPr sz="1100">
                <a:solidFill>
                  <a:schemeClr val="accent1"/>
                </a:solidFill>
              </a:defRPr>
            </a:lvl9pPr>
          </a:lstStyle>
          <a:p/>
        </p:txBody>
      </p:sp>
      <p:sp>
        <p:nvSpPr>
          <p:cNvPr id="285" name="Google Shape;285;p14"/>
          <p:cNvSpPr txBox="1"/>
          <p:nvPr>
            <p:ph idx="6" type="subTitle"/>
          </p:nvPr>
        </p:nvSpPr>
        <p:spPr>
          <a:xfrm>
            <a:off x="6157500" y="2593575"/>
            <a:ext cx="2262300" cy="461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1"/>
              </a:buClr>
              <a:buSzPts val="1600"/>
              <a:buFont typeface="Lexend Deca"/>
              <a:buNone/>
              <a:defRPr sz="1600">
                <a:latin typeface="Lexend Deca"/>
                <a:ea typeface="Lexend Deca"/>
                <a:cs typeface="Lexend Deca"/>
                <a:sym typeface="Lexend Deca"/>
              </a:defRPr>
            </a:lvl1pPr>
            <a:lvl2pPr lvl="1"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2pPr>
            <a:lvl3pPr lvl="2"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3pPr>
            <a:lvl4pPr lvl="3"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4pPr>
            <a:lvl5pPr lvl="4"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5pPr>
            <a:lvl6pPr lvl="5"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6pPr>
            <a:lvl7pPr lvl="6"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7pPr>
            <a:lvl8pPr lvl="7"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8pPr>
            <a:lvl9pPr lvl="8" rtl="0" algn="ctr">
              <a:lnSpc>
                <a:spcPct val="100000"/>
              </a:lnSpc>
              <a:spcBef>
                <a:spcPts val="0"/>
              </a:spcBef>
              <a:spcAft>
                <a:spcPts val="0"/>
              </a:spcAft>
              <a:buClr>
                <a:schemeClr val="accent1"/>
              </a:buClr>
              <a:buSzPts val="1600"/>
              <a:buFont typeface="Lexend Deca"/>
              <a:buNone/>
              <a:defRPr sz="1600">
                <a:solidFill>
                  <a:schemeClr val="accent1"/>
                </a:solidFill>
                <a:latin typeface="Lexend Deca"/>
                <a:ea typeface="Lexend Deca"/>
                <a:cs typeface="Lexend Deca"/>
                <a:sym typeface="Lexend Deca"/>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p:cSld name="TITLE_ONLY_1">
    <p:spTree>
      <p:nvGrpSpPr>
        <p:cNvPr id="286" name="Shape 286"/>
        <p:cNvGrpSpPr/>
        <p:nvPr/>
      </p:nvGrpSpPr>
      <p:grpSpPr>
        <a:xfrm>
          <a:off x="0" y="0"/>
          <a:ext cx="0" cy="0"/>
          <a:chOff x="0" y="0"/>
          <a:chExt cx="0" cy="0"/>
        </a:xfrm>
      </p:grpSpPr>
      <p:sp>
        <p:nvSpPr>
          <p:cNvPr id="287" name="Google Shape;287;p15"/>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grpSp>
        <p:nvGrpSpPr>
          <p:cNvPr id="288" name="Google Shape;288;p15"/>
          <p:cNvGrpSpPr/>
          <p:nvPr/>
        </p:nvGrpSpPr>
        <p:grpSpPr>
          <a:xfrm flipH="1" rot="5400000">
            <a:off x="-598383" y="849209"/>
            <a:ext cx="2325428" cy="1188455"/>
            <a:chOff x="2869147" y="3685156"/>
            <a:chExt cx="3405723" cy="1740561"/>
          </a:xfrm>
        </p:grpSpPr>
        <p:sp>
          <p:nvSpPr>
            <p:cNvPr id="289" name="Google Shape;289;p15"/>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15"/>
          <p:cNvGrpSpPr/>
          <p:nvPr/>
        </p:nvGrpSpPr>
        <p:grpSpPr>
          <a:xfrm flipH="1" rot="10800000">
            <a:off x="-3231" y="2816427"/>
            <a:ext cx="2325416" cy="2325267"/>
            <a:chOff x="0" y="0"/>
            <a:chExt cx="2325416" cy="2325267"/>
          </a:xfrm>
        </p:grpSpPr>
        <p:sp>
          <p:nvSpPr>
            <p:cNvPr id="292" name="Google Shape;292;p15"/>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15"/>
          <p:cNvGrpSpPr/>
          <p:nvPr/>
        </p:nvGrpSpPr>
        <p:grpSpPr>
          <a:xfrm rot="-5400000">
            <a:off x="7413719" y="849209"/>
            <a:ext cx="2325428" cy="1188455"/>
            <a:chOff x="2869147" y="3685156"/>
            <a:chExt cx="3405723" cy="1740561"/>
          </a:xfrm>
        </p:grpSpPr>
        <p:sp>
          <p:nvSpPr>
            <p:cNvPr id="300" name="Google Shape;300;p15"/>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1">
  <p:cSld name="TITLE_ONLY_1_2">
    <p:spTree>
      <p:nvGrpSpPr>
        <p:cNvPr id="302" name="Shape 302"/>
        <p:cNvGrpSpPr/>
        <p:nvPr/>
      </p:nvGrpSpPr>
      <p:grpSpPr>
        <a:xfrm>
          <a:off x="0" y="0"/>
          <a:ext cx="0" cy="0"/>
          <a:chOff x="0" y="0"/>
          <a:chExt cx="0" cy="0"/>
        </a:xfrm>
      </p:grpSpPr>
      <p:sp>
        <p:nvSpPr>
          <p:cNvPr id="303" name="Google Shape;303;p16"/>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grpSp>
        <p:nvGrpSpPr>
          <p:cNvPr id="304" name="Google Shape;304;p16"/>
          <p:cNvGrpSpPr/>
          <p:nvPr/>
        </p:nvGrpSpPr>
        <p:grpSpPr>
          <a:xfrm flipH="1" rot="-5400000">
            <a:off x="7434694" y="3094503"/>
            <a:ext cx="2325428" cy="1188455"/>
            <a:chOff x="2869147" y="3685156"/>
            <a:chExt cx="3405723" cy="1740561"/>
          </a:xfrm>
        </p:grpSpPr>
        <p:sp>
          <p:nvSpPr>
            <p:cNvPr id="305" name="Google Shape;305;p16"/>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16"/>
          <p:cNvGrpSpPr/>
          <p:nvPr/>
        </p:nvGrpSpPr>
        <p:grpSpPr>
          <a:xfrm flipH="1">
            <a:off x="6839554" y="-9528"/>
            <a:ext cx="2325416" cy="2325267"/>
            <a:chOff x="0" y="0"/>
            <a:chExt cx="2325416" cy="2325267"/>
          </a:xfrm>
        </p:grpSpPr>
        <p:sp>
          <p:nvSpPr>
            <p:cNvPr id="308" name="Google Shape;308;p16"/>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 name="Google Shape;315;p16"/>
          <p:cNvGrpSpPr/>
          <p:nvPr/>
        </p:nvGrpSpPr>
        <p:grpSpPr>
          <a:xfrm flipH="1" rot="10800000">
            <a:off x="12" y="3849693"/>
            <a:ext cx="1291848" cy="1291997"/>
            <a:chOff x="0" y="0"/>
            <a:chExt cx="1291848" cy="1291997"/>
          </a:xfrm>
        </p:grpSpPr>
        <p:sp>
          <p:nvSpPr>
            <p:cNvPr id="316" name="Google Shape;316;p16"/>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2">
  <p:cSld name="TITLE_ONLY_1_2_1">
    <p:spTree>
      <p:nvGrpSpPr>
        <p:cNvPr id="320" name="Shape 320"/>
        <p:cNvGrpSpPr/>
        <p:nvPr/>
      </p:nvGrpSpPr>
      <p:grpSpPr>
        <a:xfrm>
          <a:off x="0" y="0"/>
          <a:ext cx="0" cy="0"/>
          <a:chOff x="0" y="0"/>
          <a:chExt cx="0" cy="0"/>
        </a:xfrm>
      </p:grpSpPr>
      <p:sp>
        <p:nvSpPr>
          <p:cNvPr id="321" name="Google Shape;321;p17"/>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grpSp>
        <p:nvGrpSpPr>
          <p:cNvPr id="322" name="Google Shape;322;p17"/>
          <p:cNvGrpSpPr/>
          <p:nvPr/>
        </p:nvGrpSpPr>
        <p:grpSpPr>
          <a:xfrm rot="5400000">
            <a:off x="-625033" y="3094503"/>
            <a:ext cx="2325428" cy="1188455"/>
            <a:chOff x="2869147" y="3685156"/>
            <a:chExt cx="3405723" cy="1740561"/>
          </a:xfrm>
        </p:grpSpPr>
        <p:sp>
          <p:nvSpPr>
            <p:cNvPr id="323" name="Google Shape;323;p17"/>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17"/>
          <p:cNvGrpSpPr/>
          <p:nvPr/>
        </p:nvGrpSpPr>
        <p:grpSpPr>
          <a:xfrm>
            <a:off x="-29881" y="-9528"/>
            <a:ext cx="2325416" cy="2325267"/>
            <a:chOff x="0" y="0"/>
            <a:chExt cx="2325416" cy="2325267"/>
          </a:xfrm>
        </p:grpSpPr>
        <p:sp>
          <p:nvSpPr>
            <p:cNvPr id="326" name="Google Shape;326;p17"/>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17"/>
          <p:cNvGrpSpPr/>
          <p:nvPr/>
        </p:nvGrpSpPr>
        <p:grpSpPr>
          <a:xfrm flipH="1">
            <a:off x="7852162" y="-9532"/>
            <a:ext cx="1291848" cy="1291997"/>
            <a:chOff x="0" y="0"/>
            <a:chExt cx="1291848" cy="1291997"/>
          </a:xfrm>
        </p:grpSpPr>
        <p:sp>
          <p:nvSpPr>
            <p:cNvPr id="334" name="Google Shape;334;p17"/>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x columns">
  <p:cSld name="TITLE_ONLY_1_1">
    <p:spTree>
      <p:nvGrpSpPr>
        <p:cNvPr id="338" name="Shape 338"/>
        <p:cNvGrpSpPr/>
        <p:nvPr/>
      </p:nvGrpSpPr>
      <p:grpSpPr>
        <a:xfrm>
          <a:off x="0" y="0"/>
          <a:ext cx="0" cy="0"/>
          <a:chOff x="0" y="0"/>
          <a:chExt cx="0" cy="0"/>
        </a:xfrm>
      </p:grpSpPr>
      <p:grpSp>
        <p:nvGrpSpPr>
          <p:cNvPr id="339" name="Google Shape;339;p18"/>
          <p:cNvGrpSpPr/>
          <p:nvPr/>
        </p:nvGrpSpPr>
        <p:grpSpPr>
          <a:xfrm flipH="1" rot="5400000">
            <a:off x="-594431" y="849209"/>
            <a:ext cx="2325428" cy="1188455"/>
            <a:chOff x="2869147" y="3685156"/>
            <a:chExt cx="3405723" cy="1740561"/>
          </a:xfrm>
        </p:grpSpPr>
        <p:sp>
          <p:nvSpPr>
            <p:cNvPr id="340" name="Google Shape;340;p18"/>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18"/>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343" name="Google Shape;343;p18"/>
          <p:cNvSpPr txBox="1"/>
          <p:nvPr>
            <p:ph idx="1" type="subTitle"/>
          </p:nvPr>
        </p:nvSpPr>
        <p:spPr>
          <a:xfrm>
            <a:off x="724200" y="2071326"/>
            <a:ext cx="1976700" cy="9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100"/>
              <a:buNone/>
              <a:defRPr sz="1400"/>
            </a:lvl1pPr>
            <a:lvl2pPr lvl="1" rtl="0" algn="ctr">
              <a:lnSpc>
                <a:spcPct val="100000"/>
              </a:lnSpc>
              <a:spcBef>
                <a:spcPts val="0"/>
              </a:spcBef>
              <a:spcAft>
                <a:spcPts val="0"/>
              </a:spcAft>
              <a:buClr>
                <a:schemeClr val="accent1"/>
              </a:buClr>
              <a:buSzPts val="1100"/>
              <a:buNone/>
              <a:defRPr sz="1100">
                <a:solidFill>
                  <a:schemeClr val="accent1"/>
                </a:solidFill>
              </a:defRPr>
            </a:lvl2pPr>
            <a:lvl3pPr lvl="2" rtl="0" algn="ctr">
              <a:lnSpc>
                <a:spcPct val="100000"/>
              </a:lnSpc>
              <a:spcBef>
                <a:spcPts val="0"/>
              </a:spcBef>
              <a:spcAft>
                <a:spcPts val="0"/>
              </a:spcAft>
              <a:buClr>
                <a:schemeClr val="accent1"/>
              </a:buClr>
              <a:buSzPts val="1100"/>
              <a:buNone/>
              <a:defRPr sz="1100">
                <a:solidFill>
                  <a:schemeClr val="accent1"/>
                </a:solidFill>
              </a:defRPr>
            </a:lvl3pPr>
            <a:lvl4pPr lvl="3" rtl="0" algn="ctr">
              <a:lnSpc>
                <a:spcPct val="100000"/>
              </a:lnSpc>
              <a:spcBef>
                <a:spcPts val="0"/>
              </a:spcBef>
              <a:spcAft>
                <a:spcPts val="0"/>
              </a:spcAft>
              <a:buClr>
                <a:schemeClr val="accent1"/>
              </a:buClr>
              <a:buSzPts val="1100"/>
              <a:buNone/>
              <a:defRPr sz="1100">
                <a:solidFill>
                  <a:schemeClr val="accent1"/>
                </a:solidFill>
              </a:defRPr>
            </a:lvl4pPr>
            <a:lvl5pPr lvl="4" rtl="0" algn="ctr">
              <a:lnSpc>
                <a:spcPct val="100000"/>
              </a:lnSpc>
              <a:spcBef>
                <a:spcPts val="0"/>
              </a:spcBef>
              <a:spcAft>
                <a:spcPts val="0"/>
              </a:spcAft>
              <a:buClr>
                <a:schemeClr val="accent1"/>
              </a:buClr>
              <a:buSzPts val="1100"/>
              <a:buNone/>
              <a:defRPr sz="1100">
                <a:solidFill>
                  <a:schemeClr val="accent1"/>
                </a:solidFill>
              </a:defRPr>
            </a:lvl5pPr>
            <a:lvl6pPr lvl="5" rtl="0" algn="ctr">
              <a:lnSpc>
                <a:spcPct val="100000"/>
              </a:lnSpc>
              <a:spcBef>
                <a:spcPts val="0"/>
              </a:spcBef>
              <a:spcAft>
                <a:spcPts val="0"/>
              </a:spcAft>
              <a:buClr>
                <a:schemeClr val="accent1"/>
              </a:buClr>
              <a:buSzPts val="1100"/>
              <a:buNone/>
              <a:defRPr sz="1100">
                <a:solidFill>
                  <a:schemeClr val="accent1"/>
                </a:solidFill>
              </a:defRPr>
            </a:lvl6pPr>
            <a:lvl7pPr lvl="6" rtl="0" algn="ctr">
              <a:lnSpc>
                <a:spcPct val="100000"/>
              </a:lnSpc>
              <a:spcBef>
                <a:spcPts val="0"/>
              </a:spcBef>
              <a:spcAft>
                <a:spcPts val="0"/>
              </a:spcAft>
              <a:buClr>
                <a:schemeClr val="accent1"/>
              </a:buClr>
              <a:buSzPts val="1100"/>
              <a:buNone/>
              <a:defRPr sz="1100">
                <a:solidFill>
                  <a:schemeClr val="accent1"/>
                </a:solidFill>
              </a:defRPr>
            </a:lvl7pPr>
            <a:lvl8pPr lvl="7" rtl="0" algn="ctr">
              <a:lnSpc>
                <a:spcPct val="100000"/>
              </a:lnSpc>
              <a:spcBef>
                <a:spcPts val="0"/>
              </a:spcBef>
              <a:spcAft>
                <a:spcPts val="0"/>
              </a:spcAft>
              <a:buClr>
                <a:schemeClr val="accent1"/>
              </a:buClr>
              <a:buSzPts val="1100"/>
              <a:buNone/>
              <a:defRPr sz="1100">
                <a:solidFill>
                  <a:schemeClr val="accent1"/>
                </a:solidFill>
              </a:defRPr>
            </a:lvl8pPr>
            <a:lvl9pPr lvl="8" rtl="0" algn="ctr">
              <a:lnSpc>
                <a:spcPct val="100000"/>
              </a:lnSpc>
              <a:spcBef>
                <a:spcPts val="0"/>
              </a:spcBef>
              <a:spcAft>
                <a:spcPts val="0"/>
              </a:spcAft>
              <a:buClr>
                <a:schemeClr val="accent1"/>
              </a:buClr>
              <a:buSzPts val="1100"/>
              <a:buNone/>
              <a:defRPr sz="1100">
                <a:solidFill>
                  <a:schemeClr val="accent1"/>
                </a:solidFill>
              </a:defRPr>
            </a:lvl9pPr>
          </a:lstStyle>
          <a:p/>
        </p:txBody>
      </p:sp>
      <p:sp>
        <p:nvSpPr>
          <p:cNvPr id="344" name="Google Shape;344;p18"/>
          <p:cNvSpPr txBox="1"/>
          <p:nvPr>
            <p:ph idx="2" type="subTitle"/>
          </p:nvPr>
        </p:nvSpPr>
        <p:spPr>
          <a:xfrm>
            <a:off x="3583239" y="2073746"/>
            <a:ext cx="1976700" cy="9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100"/>
              <a:buNone/>
              <a:defRPr sz="1400"/>
            </a:lvl1pPr>
            <a:lvl2pPr lvl="1" rtl="0" algn="ctr">
              <a:lnSpc>
                <a:spcPct val="100000"/>
              </a:lnSpc>
              <a:spcBef>
                <a:spcPts val="0"/>
              </a:spcBef>
              <a:spcAft>
                <a:spcPts val="0"/>
              </a:spcAft>
              <a:buClr>
                <a:schemeClr val="accent1"/>
              </a:buClr>
              <a:buSzPts val="1100"/>
              <a:buNone/>
              <a:defRPr sz="1100">
                <a:solidFill>
                  <a:schemeClr val="accent1"/>
                </a:solidFill>
              </a:defRPr>
            </a:lvl2pPr>
            <a:lvl3pPr lvl="2" rtl="0" algn="ctr">
              <a:lnSpc>
                <a:spcPct val="100000"/>
              </a:lnSpc>
              <a:spcBef>
                <a:spcPts val="0"/>
              </a:spcBef>
              <a:spcAft>
                <a:spcPts val="0"/>
              </a:spcAft>
              <a:buClr>
                <a:schemeClr val="accent1"/>
              </a:buClr>
              <a:buSzPts val="1100"/>
              <a:buNone/>
              <a:defRPr sz="1100">
                <a:solidFill>
                  <a:schemeClr val="accent1"/>
                </a:solidFill>
              </a:defRPr>
            </a:lvl3pPr>
            <a:lvl4pPr lvl="3" rtl="0" algn="ctr">
              <a:lnSpc>
                <a:spcPct val="100000"/>
              </a:lnSpc>
              <a:spcBef>
                <a:spcPts val="0"/>
              </a:spcBef>
              <a:spcAft>
                <a:spcPts val="0"/>
              </a:spcAft>
              <a:buClr>
                <a:schemeClr val="accent1"/>
              </a:buClr>
              <a:buSzPts val="1100"/>
              <a:buNone/>
              <a:defRPr sz="1100">
                <a:solidFill>
                  <a:schemeClr val="accent1"/>
                </a:solidFill>
              </a:defRPr>
            </a:lvl4pPr>
            <a:lvl5pPr lvl="4" rtl="0" algn="ctr">
              <a:lnSpc>
                <a:spcPct val="100000"/>
              </a:lnSpc>
              <a:spcBef>
                <a:spcPts val="0"/>
              </a:spcBef>
              <a:spcAft>
                <a:spcPts val="0"/>
              </a:spcAft>
              <a:buClr>
                <a:schemeClr val="accent1"/>
              </a:buClr>
              <a:buSzPts val="1100"/>
              <a:buNone/>
              <a:defRPr sz="1100">
                <a:solidFill>
                  <a:schemeClr val="accent1"/>
                </a:solidFill>
              </a:defRPr>
            </a:lvl5pPr>
            <a:lvl6pPr lvl="5" rtl="0" algn="ctr">
              <a:lnSpc>
                <a:spcPct val="100000"/>
              </a:lnSpc>
              <a:spcBef>
                <a:spcPts val="0"/>
              </a:spcBef>
              <a:spcAft>
                <a:spcPts val="0"/>
              </a:spcAft>
              <a:buClr>
                <a:schemeClr val="accent1"/>
              </a:buClr>
              <a:buSzPts val="1100"/>
              <a:buNone/>
              <a:defRPr sz="1100">
                <a:solidFill>
                  <a:schemeClr val="accent1"/>
                </a:solidFill>
              </a:defRPr>
            </a:lvl6pPr>
            <a:lvl7pPr lvl="6" rtl="0" algn="ctr">
              <a:lnSpc>
                <a:spcPct val="100000"/>
              </a:lnSpc>
              <a:spcBef>
                <a:spcPts val="0"/>
              </a:spcBef>
              <a:spcAft>
                <a:spcPts val="0"/>
              </a:spcAft>
              <a:buClr>
                <a:schemeClr val="accent1"/>
              </a:buClr>
              <a:buSzPts val="1100"/>
              <a:buNone/>
              <a:defRPr sz="1100">
                <a:solidFill>
                  <a:schemeClr val="accent1"/>
                </a:solidFill>
              </a:defRPr>
            </a:lvl7pPr>
            <a:lvl8pPr lvl="7" rtl="0" algn="ctr">
              <a:lnSpc>
                <a:spcPct val="100000"/>
              </a:lnSpc>
              <a:spcBef>
                <a:spcPts val="0"/>
              </a:spcBef>
              <a:spcAft>
                <a:spcPts val="0"/>
              </a:spcAft>
              <a:buClr>
                <a:schemeClr val="accent1"/>
              </a:buClr>
              <a:buSzPts val="1100"/>
              <a:buNone/>
              <a:defRPr sz="1100">
                <a:solidFill>
                  <a:schemeClr val="accent1"/>
                </a:solidFill>
              </a:defRPr>
            </a:lvl8pPr>
            <a:lvl9pPr lvl="8" rtl="0" algn="ctr">
              <a:lnSpc>
                <a:spcPct val="100000"/>
              </a:lnSpc>
              <a:spcBef>
                <a:spcPts val="0"/>
              </a:spcBef>
              <a:spcAft>
                <a:spcPts val="0"/>
              </a:spcAft>
              <a:buClr>
                <a:schemeClr val="accent1"/>
              </a:buClr>
              <a:buSzPts val="1100"/>
              <a:buNone/>
              <a:defRPr sz="1100">
                <a:solidFill>
                  <a:schemeClr val="accent1"/>
                </a:solidFill>
              </a:defRPr>
            </a:lvl9pPr>
          </a:lstStyle>
          <a:p/>
        </p:txBody>
      </p:sp>
      <p:sp>
        <p:nvSpPr>
          <p:cNvPr id="345" name="Google Shape;345;p18"/>
          <p:cNvSpPr txBox="1"/>
          <p:nvPr>
            <p:ph idx="3" type="subTitle"/>
          </p:nvPr>
        </p:nvSpPr>
        <p:spPr>
          <a:xfrm>
            <a:off x="6442278" y="2071326"/>
            <a:ext cx="1976700" cy="9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100"/>
              <a:buNone/>
              <a:defRPr sz="1400"/>
            </a:lvl1pPr>
            <a:lvl2pPr lvl="1" rtl="0" algn="ctr">
              <a:lnSpc>
                <a:spcPct val="100000"/>
              </a:lnSpc>
              <a:spcBef>
                <a:spcPts val="0"/>
              </a:spcBef>
              <a:spcAft>
                <a:spcPts val="0"/>
              </a:spcAft>
              <a:buClr>
                <a:schemeClr val="accent1"/>
              </a:buClr>
              <a:buSzPts val="1100"/>
              <a:buNone/>
              <a:defRPr sz="1100">
                <a:solidFill>
                  <a:schemeClr val="accent1"/>
                </a:solidFill>
              </a:defRPr>
            </a:lvl2pPr>
            <a:lvl3pPr lvl="2" rtl="0" algn="ctr">
              <a:lnSpc>
                <a:spcPct val="100000"/>
              </a:lnSpc>
              <a:spcBef>
                <a:spcPts val="0"/>
              </a:spcBef>
              <a:spcAft>
                <a:spcPts val="0"/>
              </a:spcAft>
              <a:buClr>
                <a:schemeClr val="accent1"/>
              </a:buClr>
              <a:buSzPts val="1100"/>
              <a:buNone/>
              <a:defRPr sz="1100">
                <a:solidFill>
                  <a:schemeClr val="accent1"/>
                </a:solidFill>
              </a:defRPr>
            </a:lvl3pPr>
            <a:lvl4pPr lvl="3" rtl="0" algn="ctr">
              <a:lnSpc>
                <a:spcPct val="100000"/>
              </a:lnSpc>
              <a:spcBef>
                <a:spcPts val="0"/>
              </a:spcBef>
              <a:spcAft>
                <a:spcPts val="0"/>
              </a:spcAft>
              <a:buClr>
                <a:schemeClr val="accent1"/>
              </a:buClr>
              <a:buSzPts val="1100"/>
              <a:buNone/>
              <a:defRPr sz="1100">
                <a:solidFill>
                  <a:schemeClr val="accent1"/>
                </a:solidFill>
              </a:defRPr>
            </a:lvl4pPr>
            <a:lvl5pPr lvl="4" rtl="0" algn="ctr">
              <a:lnSpc>
                <a:spcPct val="100000"/>
              </a:lnSpc>
              <a:spcBef>
                <a:spcPts val="0"/>
              </a:spcBef>
              <a:spcAft>
                <a:spcPts val="0"/>
              </a:spcAft>
              <a:buClr>
                <a:schemeClr val="accent1"/>
              </a:buClr>
              <a:buSzPts val="1100"/>
              <a:buNone/>
              <a:defRPr sz="1100">
                <a:solidFill>
                  <a:schemeClr val="accent1"/>
                </a:solidFill>
              </a:defRPr>
            </a:lvl5pPr>
            <a:lvl6pPr lvl="5" rtl="0" algn="ctr">
              <a:lnSpc>
                <a:spcPct val="100000"/>
              </a:lnSpc>
              <a:spcBef>
                <a:spcPts val="0"/>
              </a:spcBef>
              <a:spcAft>
                <a:spcPts val="0"/>
              </a:spcAft>
              <a:buClr>
                <a:schemeClr val="accent1"/>
              </a:buClr>
              <a:buSzPts val="1100"/>
              <a:buNone/>
              <a:defRPr sz="1100">
                <a:solidFill>
                  <a:schemeClr val="accent1"/>
                </a:solidFill>
              </a:defRPr>
            </a:lvl6pPr>
            <a:lvl7pPr lvl="6" rtl="0" algn="ctr">
              <a:lnSpc>
                <a:spcPct val="100000"/>
              </a:lnSpc>
              <a:spcBef>
                <a:spcPts val="0"/>
              </a:spcBef>
              <a:spcAft>
                <a:spcPts val="0"/>
              </a:spcAft>
              <a:buClr>
                <a:schemeClr val="accent1"/>
              </a:buClr>
              <a:buSzPts val="1100"/>
              <a:buNone/>
              <a:defRPr sz="1100">
                <a:solidFill>
                  <a:schemeClr val="accent1"/>
                </a:solidFill>
              </a:defRPr>
            </a:lvl7pPr>
            <a:lvl8pPr lvl="7" rtl="0" algn="ctr">
              <a:lnSpc>
                <a:spcPct val="100000"/>
              </a:lnSpc>
              <a:spcBef>
                <a:spcPts val="0"/>
              </a:spcBef>
              <a:spcAft>
                <a:spcPts val="0"/>
              </a:spcAft>
              <a:buClr>
                <a:schemeClr val="accent1"/>
              </a:buClr>
              <a:buSzPts val="1100"/>
              <a:buNone/>
              <a:defRPr sz="1100">
                <a:solidFill>
                  <a:schemeClr val="accent1"/>
                </a:solidFill>
              </a:defRPr>
            </a:lvl8pPr>
            <a:lvl9pPr lvl="8" rtl="0" algn="ctr">
              <a:lnSpc>
                <a:spcPct val="100000"/>
              </a:lnSpc>
              <a:spcBef>
                <a:spcPts val="0"/>
              </a:spcBef>
              <a:spcAft>
                <a:spcPts val="0"/>
              </a:spcAft>
              <a:buClr>
                <a:schemeClr val="accent1"/>
              </a:buClr>
              <a:buSzPts val="1100"/>
              <a:buNone/>
              <a:defRPr sz="1100">
                <a:solidFill>
                  <a:schemeClr val="accent1"/>
                </a:solidFill>
              </a:defRPr>
            </a:lvl9pPr>
          </a:lstStyle>
          <a:p/>
        </p:txBody>
      </p:sp>
      <p:sp>
        <p:nvSpPr>
          <p:cNvPr id="346" name="Google Shape;346;p18"/>
          <p:cNvSpPr txBox="1"/>
          <p:nvPr>
            <p:ph idx="4" type="subTitle"/>
          </p:nvPr>
        </p:nvSpPr>
        <p:spPr>
          <a:xfrm>
            <a:off x="724925" y="3630825"/>
            <a:ext cx="1976700" cy="97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100"/>
              <a:buNone/>
              <a:defRPr sz="1400"/>
            </a:lvl1pPr>
            <a:lvl2pPr lvl="1" rtl="0" algn="ctr">
              <a:lnSpc>
                <a:spcPct val="100000"/>
              </a:lnSpc>
              <a:spcBef>
                <a:spcPts val="0"/>
              </a:spcBef>
              <a:spcAft>
                <a:spcPts val="0"/>
              </a:spcAft>
              <a:buClr>
                <a:schemeClr val="accent1"/>
              </a:buClr>
              <a:buSzPts val="1100"/>
              <a:buNone/>
              <a:defRPr sz="1100">
                <a:solidFill>
                  <a:schemeClr val="accent1"/>
                </a:solidFill>
              </a:defRPr>
            </a:lvl2pPr>
            <a:lvl3pPr lvl="2" rtl="0" algn="ctr">
              <a:lnSpc>
                <a:spcPct val="100000"/>
              </a:lnSpc>
              <a:spcBef>
                <a:spcPts val="0"/>
              </a:spcBef>
              <a:spcAft>
                <a:spcPts val="0"/>
              </a:spcAft>
              <a:buClr>
                <a:schemeClr val="accent1"/>
              </a:buClr>
              <a:buSzPts val="1100"/>
              <a:buNone/>
              <a:defRPr sz="1100">
                <a:solidFill>
                  <a:schemeClr val="accent1"/>
                </a:solidFill>
              </a:defRPr>
            </a:lvl3pPr>
            <a:lvl4pPr lvl="3" rtl="0" algn="ctr">
              <a:lnSpc>
                <a:spcPct val="100000"/>
              </a:lnSpc>
              <a:spcBef>
                <a:spcPts val="0"/>
              </a:spcBef>
              <a:spcAft>
                <a:spcPts val="0"/>
              </a:spcAft>
              <a:buClr>
                <a:schemeClr val="accent1"/>
              </a:buClr>
              <a:buSzPts val="1100"/>
              <a:buNone/>
              <a:defRPr sz="1100">
                <a:solidFill>
                  <a:schemeClr val="accent1"/>
                </a:solidFill>
              </a:defRPr>
            </a:lvl4pPr>
            <a:lvl5pPr lvl="4" rtl="0" algn="ctr">
              <a:lnSpc>
                <a:spcPct val="100000"/>
              </a:lnSpc>
              <a:spcBef>
                <a:spcPts val="0"/>
              </a:spcBef>
              <a:spcAft>
                <a:spcPts val="0"/>
              </a:spcAft>
              <a:buClr>
                <a:schemeClr val="accent1"/>
              </a:buClr>
              <a:buSzPts val="1100"/>
              <a:buNone/>
              <a:defRPr sz="1100">
                <a:solidFill>
                  <a:schemeClr val="accent1"/>
                </a:solidFill>
              </a:defRPr>
            </a:lvl5pPr>
            <a:lvl6pPr lvl="5" rtl="0" algn="ctr">
              <a:lnSpc>
                <a:spcPct val="100000"/>
              </a:lnSpc>
              <a:spcBef>
                <a:spcPts val="0"/>
              </a:spcBef>
              <a:spcAft>
                <a:spcPts val="0"/>
              </a:spcAft>
              <a:buClr>
                <a:schemeClr val="accent1"/>
              </a:buClr>
              <a:buSzPts val="1100"/>
              <a:buNone/>
              <a:defRPr sz="1100">
                <a:solidFill>
                  <a:schemeClr val="accent1"/>
                </a:solidFill>
              </a:defRPr>
            </a:lvl6pPr>
            <a:lvl7pPr lvl="6" rtl="0" algn="ctr">
              <a:lnSpc>
                <a:spcPct val="100000"/>
              </a:lnSpc>
              <a:spcBef>
                <a:spcPts val="0"/>
              </a:spcBef>
              <a:spcAft>
                <a:spcPts val="0"/>
              </a:spcAft>
              <a:buClr>
                <a:schemeClr val="accent1"/>
              </a:buClr>
              <a:buSzPts val="1100"/>
              <a:buNone/>
              <a:defRPr sz="1100">
                <a:solidFill>
                  <a:schemeClr val="accent1"/>
                </a:solidFill>
              </a:defRPr>
            </a:lvl7pPr>
            <a:lvl8pPr lvl="7" rtl="0" algn="ctr">
              <a:lnSpc>
                <a:spcPct val="100000"/>
              </a:lnSpc>
              <a:spcBef>
                <a:spcPts val="0"/>
              </a:spcBef>
              <a:spcAft>
                <a:spcPts val="0"/>
              </a:spcAft>
              <a:buClr>
                <a:schemeClr val="accent1"/>
              </a:buClr>
              <a:buSzPts val="1100"/>
              <a:buNone/>
              <a:defRPr sz="1100">
                <a:solidFill>
                  <a:schemeClr val="accent1"/>
                </a:solidFill>
              </a:defRPr>
            </a:lvl8pPr>
            <a:lvl9pPr lvl="8" rtl="0" algn="ctr">
              <a:lnSpc>
                <a:spcPct val="100000"/>
              </a:lnSpc>
              <a:spcBef>
                <a:spcPts val="0"/>
              </a:spcBef>
              <a:spcAft>
                <a:spcPts val="0"/>
              </a:spcAft>
              <a:buClr>
                <a:schemeClr val="accent1"/>
              </a:buClr>
              <a:buSzPts val="1100"/>
              <a:buNone/>
              <a:defRPr sz="1100">
                <a:solidFill>
                  <a:schemeClr val="accent1"/>
                </a:solidFill>
              </a:defRPr>
            </a:lvl9pPr>
          </a:lstStyle>
          <a:p/>
        </p:txBody>
      </p:sp>
      <p:sp>
        <p:nvSpPr>
          <p:cNvPr id="347" name="Google Shape;347;p18"/>
          <p:cNvSpPr txBox="1"/>
          <p:nvPr>
            <p:ph idx="5" type="subTitle"/>
          </p:nvPr>
        </p:nvSpPr>
        <p:spPr>
          <a:xfrm>
            <a:off x="3583964" y="3633251"/>
            <a:ext cx="1976700" cy="97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100"/>
              <a:buNone/>
              <a:defRPr sz="1400"/>
            </a:lvl1pPr>
            <a:lvl2pPr lvl="1" rtl="0" algn="ctr">
              <a:lnSpc>
                <a:spcPct val="100000"/>
              </a:lnSpc>
              <a:spcBef>
                <a:spcPts val="0"/>
              </a:spcBef>
              <a:spcAft>
                <a:spcPts val="0"/>
              </a:spcAft>
              <a:buClr>
                <a:schemeClr val="accent1"/>
              </a:buClr>
              <a:buSzPts val="1100"/>
              <a:buNone/>
              <a:defRPr sz="1100">
                <a:solidFill>
                  <a:schemeClr val="accent1"/>
                </a:solidFill>
              </a:defRPr>
            </a:lvl2pPr>
            <a:lvl3pPr lvl="2" rtl="0" algn="ctr">
              <a:lnSpc>
                <a:spcPct val="100000"/>
              </a:lnSpc>
              <a:spcBef>
                <a:spcPts val="0"/>
              </a:spcBef>
              <a:spcAft>
                <a:spcPts val="0"/>
              </a:spcAft>
              <a:buClr>
                <a:schemeClr val="accent1"/>
              </a:buClr>
              <a:buSzPts val="1100"/>
              <a:buNone/>
              <a:defRPr sz="1100">
                <a:solidFill>
                  <a:schemeClr val="accent1"/>
                </a:solidFill>
              </a:defRPr>
            </a:lvl3pPr>
            <a:lvl4pPr lvl="3" rtl="0" algn="ctr">
              <a:lnSpc>
                <a:spcPct val="100000"/>
              </a:lnSpc>
              <a:spcBef>
                <a:spcPts val="0"/>
              </a:spcBef>
              <a:spcAft>
                <a:spcPts val="0"/>
              </a:spcAft>
              <a:buClr>
                <a:schemeClr val="accent1"/>
              </a:buClr>
              <a:buSzPts val="1100"/>
              <a:buNone/>
              <a:defRPr sz="1100">
                <a:solidFill>
                  <a:schemeClr val="accent1"/>
                </a:solidFill>
              </a:defRPr>
            </a:lvl4pPr>
            <a:lvl5pPr lvl="4" rtl="0" algn="ctr">
              <a:lnSpc>
                <a:spcPct val="100000"/>
              </a:lnSpc>
              <a:spcBef>
                <a:spcPts val="0"/>
              </a:spcBef>
              <a:spcAft>
                <a:spcPts val="0"/>
              </a:spcAft>
              <a:buClr>
                <a:schemeClr val="accent1"/>
              </a:buClr>
              <a:buSzPts val="1100"/>
              <a:buNone/>
              <a:defRPr sz="1100">
                <a:solidFill>
                  <a:schemeClr val="accent1"/>
                </a:solidFill>
              </a:defRPr>
            </a:lvl5pPr>
            <a:lvl6pPr lvl="5" rtl="0" algn="ctr">
              <a:lnSpc>
                <a:spcPct val="100000"/>
              </a:lnSpc>
              <a:spcBef>
                <a:spcPts val="0"/>
              </a:spcBef>
              <a:spcAft>
                <a:spcPts val="0"/>
              </a:spcAft>
              <a:buClr>
                <a:schemeClr val="accent1"/>
              </a:buClr>
              <a:buSzPts val="1100"/>
              <a:buNone/>
              <a:defRPr sz="1100">
                <a:solidFill>
                  <a:schemeClr val="accent1"/>
                </a:solidFill>
              </a:defRPr>
            </a:lvl6pPr>
            <a:lvl7pPr lvl="6" rtl="0" algn="ctr">
              <a:lnSpc>
                <a:spcPct val="100000"/>
              </a:lnSpc>
              <a:spcBef>
                <a:spcPts val="0"/>
              </a:spcBef>
              <a:spcAft>
                <a:spcPts val="0"/>
              </a:spcAft>
              <a:buClr>
                <a:schemeClr val="accent1"/>
              </a:buClr>
              <a:buSzPts val="1100"/>
              <a:buNone/>
              <a:defRPr sz="1100">
                <a:solidFill>
                  <a:schemeClr val="accent1"/>
                </a:solidFill>
              </a:defRPr>
            </a:lvl7pPr>
            <a:lvl8pPr lvl="7" rtl="0" algn="ctr">
              <a:lnSpc>
                <a:spcPct val="100000"/>
              </a:lnSpc>
              <a:spcBef>
                <a:spcPts val="0"/>
              </a:spcBef>
              <a:spcAft>
                <a:spcPts val="0"/>
              </a:spcAft>
              <a:buClr>
                <a:schemeClr val="accent1"/>
              </a:buClr>
              <a:buSzPts val="1100"/>
              <a:buNone/>
              <a:defRPr sz="1100">
                <a:solidFill>
                  <a:schemeClr val="accent1"/>
                </a:solidFill>
              </a:defRPr>
            </a:lvl8pPr>
            <a:lvl9pPr lvl="8" rtl="0" algn="ctr">
              <a:lnSpc>
                <a:spcPct val="100000"/>
              </a:lnSpc>
              <a:spcBef>
                <a:spcPts val="0"/>
              </a:spcBef>
              <a:spcAft>
                <a:spcPts val="0"/>
              </a:spcAft>
              <a:buClr>
                <a:schemeClr val="accent1"/>
              </a:buClr>
              <a:buSzPts val="1100"/>
              <a:buNone/>
              <a:defRPr sz="1100">
                <a:solidFill>
                  <a:schemeClr val="accent1"/>
                </a:solidFill>
              </a:defRPr>
            </a:lvl9pPr>
          </a:lstStyle>
          <a:p/>
        </p:txBody>
      </p:sp>
      <p:sp>
        <p:nvSpPr>
          <p:cNvPr id="348" name="Google Shape;348;p18"/>
          <p:cNvSpPr txBox="1"/>
          <p:nvPr>
            <p:ph idx="6" type="subTitle"/>
          </p:nvPr>
        </p:nvSpPr>
        <p:spPr>
          <a:xfrm>
            <a:off x="6443003" y="3630825"/>
            <a:ext cx="1976700" cy="97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100"/>
              <a:buNone/>
              <a:defRPr sz="1400"/>
            </a:lvl1pPr>
            <a:lvl2pPr lvl="1" rtl="0" algn="ctr">
              <a:lnSpc>
                <a:spcPct val="100000"/>
              </a:lnSpc>
              <a:spcBef>
                <a:spcPts val="0"/>
              </a:spcBef>
              <a:spcAft>
                <a:spcPts val="0"/>
              </a:spcAft>
              <a:buClr>
                <a:schemeClr val="accent1"/>
              </a:buClr>
              <a:buSzPts val="1100"/>
              <a:buNone/>
              <a:defRPr sz="1100">
                <a:solidFill>
                  <a:schemeClr val="accent1"/>
                </a:solidFill>
              </a:defRPr>
            </a:lvl2pPr>
            <a:lvl3pPr lvl="2" rtl="0" algn="ctr">
              <a:lnSpc>
                <a:spcPct val="100000"/>
              </a:lnSpc>
              <a:spcBef>
                <a:spcPts val="0"/>
              </a:spcBef>
              <a:spcAft>
                <a:spcPts val="0"/>
              </a:spcAft>
              <a:buClr>
                <a:schemeClr val="accent1"/>
              </a:buClr>
              <a:buSzPts val="1100"/>
              <a:buNone/>
              <a:defRPr sz="1100">
                <a:solidFill>
                  <a:schemeClr val="accent1"/>
                </a:solidFill>
              </a:defRPr>
            </a:lvl3pPr>
            <a:lvl4pPr lvl="3" rtl="0" algn="ctr">
              <a:lnSpc>
                <a:spcPct val="100000"/>
              </a:lnSpc>
              <a:spcBef>
                <a:spcPts val="0"/>
              </a:spcBef>
              <a:spcAft>
                <a:spcPts val="0"/>
              </a:spcAft>
              <a:buClr>
                <a:schemeClr val="accent1"/>
              </a:buClr>
              <a:buSzPts val="1100"/>
              <a:buNone/>
              <a:defRPr sz="1100">
                <a:solidFill>
                  <a:schemeClr val="accent1"/>
                </a:solidFill>
              </a:defRPr>
            </a:lvl4pPr>
            <a:lvl5pPr lvl="4" rtl="0" algn="ctr">
              <a:lnSpc>
                <a:spcPct val="100000"/>
              </a:lnSpc>
              <a:spcBef>
                <a:spcPts val="0"/>
              </a:spcBef>
              <a:spcAft>
                <a:spcPts val="0"/>
              </a:spcAft>
              <a:buClr>
                <a:schemeClr val="accent1"/>
              </a:buClr>
              <a:buSzPts val="1100"/>
              <a:buNone/>
              <a:defRPr sz="1100">
                <a:solidFill>
                  <a:schemeClr val="accent1"/>
                </a:solidFill>
              </a:defRPr>
            </a:lvl5pPr>
            <a:lvl6pPr lvl="5" rtl="0" algn="ctr">
              <a:lnSpc>
                <a:spcPct val="100000"/>
              </a:lnSpc>
              <a:spcBef>
                <a:spcPts val="0"/>
              </a:spcBef>
              <a:spcAft>
                <a:spcPts val="0"/>
              </a:spcAft>
              <a:buClr>
                <a:schemeClr val="accent1"/>
              </a:buClr>
              <a:buSzPts val="1100"/>
              <a:buNone/>
              <a:defRPr sz="1100">
                <a:solidFill>
                  <a:schemeClr val="accent1"/>
                </a:solidFill>
              </a:defRPr>
            </a:lvl6pPr>
            <a:lvl7pPr lvl="6" rtl="0" algn="ctr">
              <a:lnSpc>
                <a:spcPct val="100000"/>
              </a:lnSpc>
              <a:spcBef>
                <a:spcPts val="0"/>
              </a:spcBef>
              <a:spcAft>
                <a:spcPts val="0"/>
              </a:spcAft>
              <a:buClr>
                <a:schemeClr val="accent1"/>
              </a:buClr>
              <a:buSzPts val="1100"/>
              <a:buNone/>
              <a:defRPr sz="1100">
                <a:solidFill>
                  <a:schemeClr val="accent1"/>
                </a:solidFill>
              </a:defRPr>
            </a:lvl7pPr>
            <a:lvl8pPr lvl="7" rtl="0" algn="ctr">
              <a:lnSpc>
                <a:spcPct val="100000"/>
              </a:lnSpc>
              <a:spcBef>
                <a:spcPts val="0"/>
              </a:spcBef>
              <a:spcAft>
                <a:spcPts val="0"/>
              </a:spcAft>
              <a:buClr>
                <a:schemeClr val="accent1"/>
              </a:buClr>
              <a:buSzPts val="1100"/>
              <a:buNone/>
              <a:defRPr sz="1100">
                <a:solidFill>
                  <a:schemeClr val="accent1"/>
                </a:solidFill>
              </a:defRPr>
            </a:lvl8pPr>
            <a:lvl9pPr lvl="8" rtl="0" algn="ctr">
              <a:lnSpc>
                <a:spcPct val="100000"/>
              </a:lnSpc>
              <a:spcBef>
                <a:spcPts val="0"/>
              </a:spcBef>
              <a:spcAft>
                <a:spcPts val="0"/>
              </a:spcAft>
              <a:buClr>
                <a:schemeClr val="accent1"/>
              </a:buClr>
              <a:buSzPts val="1100"/>
              <a:buNone/>
              <a:defRPr sz="1100">
                <a:solidFill>
                  <a:schemeClr val="accent1"/>
                </a:solidFill>
              </a:defRPr>
            </a:lvl9pPr>
          </a:lstStyle>
          <a:p/>
        </p:txBody>
      </p:sp>
      <p:grpSp>
        <p:nvGrpSpPr>
          <p:cNvPr id="349" name="Google Shape;349;p18"/>
          <p:cNvGrpSpPr/>
          <p:nvPr/>
        </p:nvGrpSpPr>
        <p:grpSpPr>
          <a:xfrm rot="-5400000">
            <a:off x="7413719" y="849209"/>
            <a:ext cx="2325428" cy="1188455"/>
            <a:chOff x="2869147" y="3685156"/>
            <a:chExt cx="3405723" cy="1740561"/>
          </a:xfrm>
        </p:grpSpPr>
        <p:sp>
          <p:nvSpPr>
            <p:cNvPr id="350" name="Google Shape;350;p18"/>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16">
    <p:spTree>
      <p:nvGrpSpPr>
        <p:cNvPr id="352" name="Shape 352"/>
        <p:cNvGrpSpPr/>
        <p:nvPr/>
      </p:nvGrpSpPr>
      <p:grpSpPr>
        <a:xfrm>
          <a:off x="0" y="0"/>
          <a:ext cx="0" cy="0"/>
          <a:chOff x="0" y="0"/>
          <a:chExt cx="0" cy="0"/>
        </a:xfrm>
      </p:grpSpPr>
      <p:grpSp>
        <p:nvGrpSpPr>
          <p:cNvPr id="353" name="Google Shape;353;p19"/>
          <p:cNvGrpSpPr/>
          <p:nvPr/>
        </p:nvGrpSpPr>
        <p:grpSpPr>
          <a:xfrm flipH="1" rot="10800000">
            <a:off x="-39575" y="1772868"/>
            <a:ext cx="3306195" cy="3368826"/>
            <a:chOff x="0" y="0"/>
            <a:chExt cx="3306195" cy="3368826"/>
          </a:xfrm>
        </p:grpSpPr>
        <p:grpSp>
          <p:nvGrpSpPr>
            <p:cNvPr id="354" name="Google Shape;354;p19"/>
            <p:cNvGrpSpPr/>
            <p:nvPr/>
          </p:nvGrpSpPr>
          <p:grpSpPr>
            <a:xfrm>
              <a:off x="0" y="0"/>
              <a:ext cx="2325416" cy="2325267"/>
              <a:chOff x="0" y="0"/>
              <a:chExt cx="2325416" cy="2325267"/>
            </a:xfrm>
          </p:grpSpPr>
          <p:sp>
            <p:nvSpPr>
              <p:cNvPr id="355" name="Google Shape;355;p19"/>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9"/>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9"/>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9"/>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9"/>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9"/>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9"/>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 name="Google Shape;362;p19"/>
            <p:cNvSpPr/>
            <p:nvPr/>
          </p:nvSpPr>
          <p:spPr>
            <a:xfrm>
              <a:off x="0" y="0"/>
              <a:ext cx="3306195" cy="3368826"/>
            </a:xfrm>
            <a:custGeom>
              <a:rect b="b" l="l" r="r" t="t"/>
              <a:pathLst>
                <a:path extrusionOk="0" h="22591" w="22171">
                  <a:moveTo>
                    <a:pt x="15514" y="1"/>
                  </a:moveTo>
                  <a:lnTo>
                    <a:pt x="20064" y="4551"/>
                  </a:lnTo>
                  <a:lnTo>
                    <a:pt x="4130" y="20482"/>
                  </a:lnTo>
                  <a:lnTo>
                    <a:pt x="0" y="16353"/>
                  </a:lnTo>
                  <a:lnTo>
                    <a:pt x="0" y="18458"/>
                  </a:lnTo>
                  <a:lnTo>
                    <a:pt x="4130" y="22591"/>
                  </a:lnTo>
                  <a:lnTo>
                    <a:pt x="22170" y="4551"/>
                  </a:lnTo>
                  <a:lnTo>
                    <a:pt x="17620"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3" name="Google Shape;363;p19"/>
          <p:cNvSpPr txBox="1"/>
          <p:nvPr>
            <p:ph type="ctrTitle"/>
          </p:nvPr>
        </p:nvSpPr>
        <p:spPr>
          <a:xfrm>
            <a:off x="1187550" y="280721"/>
            <a:ext cx="6768900" cy="572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364" name="Google Shape;364;p19"/>
          <p:cNvSpPr txBox="1"/>
          <p:nvPr>
            <p:ph idx="2" type="ctrTitle"/>
          </p:nvPr>
        </p:nvSpPr>
        <p:spPr>
          <a:xfrm>
            <a:off x="5090975" y="1164975"/>
            <a:ext cx="3328800" cy="503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600"/>
              <a:buNone/>
              <a:defRPr sz="1600"/>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p:txBody>
      </p:sp>
      <p:sp>
        <p:nvSpPr>
          <p:cNvPr id="365" name="Google Shape;365;p19"/>
          <p:cNvSpPr txBox="1"/>
          <p:nvPr>
            <p:ph idx="1" type="subTitle"/>
          </p:nvPr>
        </p:nvSpPr>
        <p:spPr>
          <a:xfrm>
            <a:off x="5090975" y="1586325"/>
            <a:ext cx="33288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366" name="Google Shape;366;p19"/>
          <p:cNvSpPr txBox="1"/>
          <p:nvPr>
            <p:ph idx="3" type="ctrTitle"/>
          </p:nvPr>
        </p:nvSpPr>
        <p:spPr>
          <a:xfrm>
            <a:off x="5090975" y="2388075"/>
            <a:ext cx="3328800" cy="503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600"/>
              <a:buNone/>
              <a:defRPr sz="1600"/>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p:txBody>
      </p:sp>
      <p:sp>
        <p:nvSpPr>
          <p:cNvPr id="367" name="Google Shape;367;p19"/>
          <p:cNvSpPr txBox="1"/>
          <p:nvPr>
            <p:ph idx="4" type="subTitle"/>
          </p:nvPr>
        </p:nvSpPr>
        <p:spPr>
          <a:xfrm>
            <a:off x="5090975" y="2809300"/>
            <a:ext cx="33288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368" name="Google Shape;368;p19"/>
          <p:cNvSpPr txBox="1"/>
          <p:nvPr>
            <p:ph idx="5" type="ctrTitle"/>
          </p:nvPr>
        </p:nvSpPr>
        <p:spPr>
          <a:xfrm>
            <a:off x="5090975" y="3611075"/>
            <a:ext cx="3328800" cy="503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600"/>
              <a:buNone/>
              <a:defRPr sz="1600"/>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p:txBody>
      </p:sp>
      <p:sp>
        <p:nvSpPr>
          <p:cNvPr id="369" name="Google Shape;369;p19"/>
          <p:cNvSpPr txBox="1"/>
          <p:nvPr>
            <p:ph idx="6" type="subTitle"/>
          </p:nvPr>
        </p:nvSpPr>
        <p:spPr>
          <a:xfrm>
            <a:off x="5090975" y="4032300"/>
            <a:ext cx="33288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s and text">
  <p:cSld name="TITLE_ONLY_3_1">
    <p:spTree>
      <p:nvGrpSpPr>
        <p:cNvPr id="370" name="Shape 370"/>
        <p:cNvGrpSpPr/>
        <p:nvPr/>
      </p:nvGrpSpPr>
      <p:grpSpPr>
        <a:xfrm>
          <a:off x="0" y="0"/>
          <a:ext cx="0" cy="0"/>
          <a:chOff x="0" y="0"/>
          <a:chExt cx="0" cy="0"/>
        </a:xfrm>
      </p:grpSpPr>
      <p:sp>
        <p:nvSpPr>
          <p:cNvPr id="371" name="Google Shape;371;p20"/>
          <p:cNvSpPr txBox="1"/>
          <p:nvPr>
            <p:ph type="ctrTitle"/>
          </p:nvPr>
        </p:nvSpPr>
        <p:spPr>
          <a:xfrm flipH="1">
            <a:off x="1182024"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grpSp>
        <p:nvGrpSpPr>
          <p:cNvPr id="372" name="Google Shape;372;p20"/>
          <p:cNvGrpSpPr/>
          <p:nvPr/>
        </p:nvGrpSpPr>
        <p:grpSpPr>
          <a:xfrm flipH="1" rot="5400000">
            <a:off x="-607107" y="849209"/>
            <a:ext cx="2325428" cy="1188455"/>
            <a:chOff x="2869147" y="3685156"/>
            <a:chExt cx="3405723" cy="1740561"/>
          </a:xfrm>
        </p:grpSpPr>
        <p:sp>
          <p:nvSpPr>
            <p:cNvPr id="373" name="Google Shape;373;p20"/>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0"/>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20"/>
          <p:cNvGrpSpPr/>
          <p:nvPr/>
        </p:nvGrpSpPr>
        <p:grpSpPr>
          <a:xfrm flipH="1" rot="10800000">
            <a:off x="-11955" y="2816427"/>
            <a:ext cx="2325416" cy="2325267"/>
            <a:chOff x="0" y="0"/>
            <a:chExt cx="2325416" cy="2325267"/>
          </a:xfrm>
        </p:grpSpPr>
        <p:sp>
          <p:nvSpPr>
            <p:cNvPr id="376" name="Google Shape;376;p20"/>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0"/>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0"/>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0"/>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0"/>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0"/>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20"/>
          <p:cNvSpPr txBox="1"/>
          <p:nvPr>
            <p:ph hasCustomPrompt="1" idx="2" type="title"/>
          </p:nvPr>
        </p:nvSpPr>
        <p:spPr>
          <a:xfrm>
            <a:off x="1667895" y="3140100"/>
            <a:ext cx="2126400" cy="8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8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84" name="Google Shape;384;p20"/>
          <p:cNvSpPr txBox="1"/>
          <p:nvPr>
            <p:ph idx="1" type="subTitle"/>
          </p:nvPr>
        </p:nvSpPr>
        <p:spPr>
          <a:xfrm>
            <a:off x="1299827" y="3938100"/>
            <a:ext cx="28629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100"/>
              <a:buNone/>
              <a:defRPr sz="1400"/>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sp>
        <p:nvSpPr>
          <p:cNvPr id="385" name="Google Shape;385;p20"/>
          <p:cNvSpPr txBox="1"/>
          <p:nvPr>
            <p:ph hasCustomPrompt="1" idx="3" type="title"/>
          </p:nvPr>
        </p:nvSpPr>
        <p:spPr>
          <a:xfrm>
            <a:off x="5345917" y="3140100"/>
            <a:ext cx="2126400" cy="87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8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86" name="Google Shape;386;p20"/>
          <p:cNvSpPr txBox="1"/>
          <p:nvPr>
            <p:ph idx="4" type="subTitle"/>
          </p:nvPr>
        </p:nvSpPr>
        <p:spPr>
          <a:xfrm>
            <a:off x="4977852" y="3938100"/>
            <a:ext cx="28629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100"/>
              <a:buNone/>
              <a:defRPr sz="1400"/>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grpSp>
        <p:nvGrpSpPr>
          <p:cNvPr id="387" name="Google Shape;387;p20"/>
          <p:cNvGrpSpPr/>
          <p:nvPr/>
        </p:nvGrpSpPr>
        <p:grpSpPr>
          <a:xfrm rot="10800000">
            <a:off x="7859812" y="3849693"/>
            <a:ext cx="1291848" cy="1291997"/>
            <a:chOff x="0" y="0"/>
            <a:chExt cx="1291848" cy="1291997"/>
          </a:xfrm>
        </p:grpSpPr>
        <p:sp>
          <p:nvSpPr>
            <p:cNvPr id="388" name="Google Shape;388;p20"/>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0"/>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0"/>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0"/>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6" name="Shape 66"/>
        <p:cNvGrpSpPr/>
        <p:nvPr/>
      </p:nvGrpSpPr>
      <p:grpSpPr>
        <a:xfrm>
          <a:off x="0" y="0"/>
          <a:ext cx="0" cy="0"/>
          <a:chOff x="0" y="0"/>
          <a:chExt cx="0" cy="0"/>
        </a:xfrm>
      </p:grpSpPr>
      <p:grpSp>
        <p:nvGrpSpPr>
          <p:cNvPr id="67" name="Google Shape;67;p3"/>
          <p:cNvGrpSpPr/>
          <p:nvPr/>
        </p:nvGrpSpPr>
        <p:grpSpPr>
          <a:xfrm>
            <a:off x="-25945" y="-12"/>
            <a:ext cx="9169940" cy="6057927"/>
            <a:chOff x="-25945" y="-12"/>
            <a:chExt cx="9169940" cy="6057927"/>
          </a:xfrm>
        </p:grpSpPr>
        <p:grpSp>
          <p:nvGrpSpPr>
            <p:cNvPr id="68" name="Google Shape;68;p3"/>
            <p:cNvGrpSpPr/>
            <p:nvPr/>
          </p:nvGrpSpPr>
          <p:grpSpPr>
            <a:xfrm>
              <a:off x="792127" y="0"/>
              <a:ext cx="5884208" cy="6057915"/>
              <a:chOff x="792127" y="0"/>
              <a:chExt cx="5884208" cy="6057915"/>
            </a:xfrm>
          </p:grpSpPr>
          <p:sp>
            <p:nvSpPr>
              <p:cNvPr id="69" name="Google Shape;69;p3"/>
              <p:cNvSpPr/>
              <p:nvPr/>
            </p:nvSpPr>
            <p:spPr>
              <a:xfrm>
                <a:off x="792127" y="3737122"/>
                <a:ext cx="3779957" cy="2320793"/>
              </a:xfrm>
              <a:custGeom>
                <a:rect b="b" l="l" r="r" t="t"/>
                <a:pathLst>
                  <a:path extrusionOk="0" h="15563" w="25348">
                    <a:moveTo>
                      <a:pt x="15562" y="0"/>
                    </a:moveTo>
                    <a:lnTo>
                      <a:pt x="0" y="15562"/>
                    </a:lnTo>
                    <a:lnTo>
                      <a:pt x="3530" y="15562"/>
                    </a:lnTo>
                    <a:lnTo>
                      <a:pt x="15562" y="3530"/>
                    </a:lnTo>
                    <a:lnTo>
                      <a:pt x="23581" y="11548"/>
                    </a:lnTo>
                    <a:lnTo>
                      <a:pt x="25347" y="9785"/>
                    </a:lnTo>
                    <a:lnTo>
                      <a:pt x="15562" y="0"/>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4417725" y="0"/>
                <a:ext cx="2258609" cy="1129156"/>
              </a:xfrm>
              <a:custGeom>
                <a:rect b="b" l="l" r="r" t="t"/>
                <a:pathLst>
                  <a:path extrusionOk="0" h="7572" w="15146">
                    <a:moveTo>
                      <a:pt x="0" y="1"/>
                    </a:moveTo>
                    <a:lnTo>
                      <a:pt x="7571" y="7571"/>
                    </a:lnTo>
                    <a:lnTo>
                      <a:pt x="15146" y="1"/>
                    </a:lnTo>
                    <a:lnTo>
                      <a:pt x="12339" y="1"/>
                    </a:lnTo>
                    <a:lnTo>
                      <a:pt x="7571" y="4764"/>
                    </a:lnTo>
                    <a:lnTo>
                      <a:pt x="2808"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flipH="1" rot="5400000">
              <a:off x="-594431" y="849209"/>
              <a:ext cx="2325428" cy="1188455"/>
              <a:chOff x="2869147" y="3685156"/>
              <a:chExt cx="3405723" cy="1740561"/>
            </a:xfrm>
          </p:grpSpPr>
          <p:sp>
            <p:nvSpPr>
              <p:cNvPr id="72" name="Google Shape;72;p3"/>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 name="Google Shape;74;p3"/>
            <p:cNvGrpSpPr/>
            <p:nvPr/>
          </p:nvGrpSpPr>
          <p:grpSpPr>
            <a:xfrm rot="10800000">
              <a:off x="5837800" y="1772868"/>
              <a:ext cx="3306195" cy="3368826"/>
              <a:chOff x="0" y="0"/>
              <a:chExt cx="3306195" cy="3368826"/>
            </a:xfrm>
          </p:grpSpPr>
          <p:grpSp>
            <p:nvGrpSpPr>
              <p:cNvPr id="75" name="Google Shape;75;p3"/>
              <p:cNvGrpSpPr/>
              <p:nvPr/>
            </p:nvGrpSpPr>
            <p:grpSpPr>
              <a:xfrm>
                <a:off x="0" y="0"/>
                <a:ext cx="2325416" cy="2325267"/>
                <a:chOff x="0" y="0"/>
                <a:chExt cx="2325416" cy="2325267"/>
              </a:xfrm>
            </p:grpSpPr>
            <p:sp>
              <p:nvSpPr>
                <p:cNvPr id="76" name="Google Shape;76;p3"/>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3"/>
              <p:cNvSpPr/>
              <p:nvPr/>
            </p:nvSpPr>
            <p:spPr>
              <a:xfrm>
                <a:off x="0" y="0"/>
                <a:ext cx="3306195" cy="3368826"/>
              </a:xfrm>
              <a:custGeom>
                <a:rect b="b" l="l" r="r" t="t"/>
                <a:pathLst>
                  <a:path extrusionOk="0" h="22591" w="22171">
                    <a:moveTo>
                      <a:pt x="15514" y="1"/>
                    </a:moveTo>
                    <a:lnTo>
                      <a:pt x="20064" y="4551"/>
                    </a:lnTo>
                    <a:lnTo>
                      <a:pt x="4130" y="20482"/>
                    </a:lnTo>
                    <a:lnTo>
                      <a:pt x="0" y="16353"/>
                    </a:lnTo>
                    <a:lnTo>
                      <a:pt x="0" y="18458"/>
                    </a:lnTo>
                    <a:lnTo>
                      <a:pt x="4130" y="22591"/>
                    </a:lnTo>
                    <a:lnTo>
                      <a:pt x="22170" y="4551"/>
                    </a:lnTo>
                    <a:lnTo>
                      <a:pt x="17620"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3"/>
            <p:cNvGrpSpPr/>
            <p:nvPr/>
          </p:nvGrpSpPr>
          <p:grpSpPr>
            <a:xfrm flipH="1" rot="10800000">
              <a:off x="755588" y="3955848"/>
              <a:ext cx="2375748" cy="1187649"/>
              <a:chOff x="751263" y="-1807"/>
              <a:chExt cx="2375748" cy="1187649"/>
            </a:xfrm>
          </p:grpSpPr>
          <p:sp>
            <p:nvSpPr>
              <p:cNvPr id="85" name="Google Shape;85;p3"/>
              <p:cNvSpPr/>
              <p:nvPr/>
            </p:nvSpPr>
            <p:spPr>
              <a:xfrm>
                <a:off x="751263" y="-1807"/>
                <a:ext cx="2375748" cy="118764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1356936" y="-1807"/>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3"/>
            <p:cNvSpPr/>
            <p:nvPr/>
          </p:nvSpPr>
          <p:spPr>
            <a:xfrm flipH="1">
              <a:off x="3989749" y="-12"/>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3"/>
          <p:cNvSpPr txBox="1"/>
          <p:nvPr>
            <p:ph type="ctrTitle"/>
          </p:nvPr>
        </p:nvSpPr>
        <p:spPr>
          <a:xfrm>
            <a:off x="2204045" y="2876875"/>
            <a:ext cx="47361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200"/>
              <a:buNone/>
              <a:defRPr sz="4800"/>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89" name="Google Shape;89;p3"/>
          <p:cNvSpPr txBox="1"/>
          <p:nvPr>
            <p:ph idx="1" type="subTitle"/>
          </p:nvPr>
        </p:nvSpPr>
        <p:spPr>
          <a:xfrm>
            <a:off x="1472397" y="3454675"/>
            <a:ext cx="61992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0" name="Google Shape;90;p3"/>
          <p:cNvSpPr txBox="1"/>
          <p:nvPr>
            <p:ph hasCustomPrompt="1" idx="2" type="title"/>
          </p:nvPr>
        </p:nvSpPr>
        <p:spPr>
          <a:xfrm>
            <a:off x="1811600" y="1351100"/>
            <a:ext cx="5520900" cy="925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9600"/>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list">
  <p:cSld name="TITLE_AND_BODY_1">
    <p:spTree>
      <p:nvGrpSpPr>
        <p:cNvPr id="392" name="Shape 392"/>
        <p:cNvGrpSpPr/>
        <p:nvPr/>
      </p:nvGrpSpPr>
      <p:grpSpPr>
        <a:xfrm>
          <a:off x="0" y="0"/>
          <a:ext cx="0" cy="0"/>
          <a:chOff x="0" y="0"/>
          <a:chExt cx="0" cy="0"/>
        </a:xfrm>
      </p:grpSpPr>
      <p:grpSp>
        <p:nvGrpSpPr>
          <p:cNvPr id="393" name="Google Shape;393;p21"/>
          <p:cNvGrpSpPr/>
          <p:nvPr/>
        </p:nvGrpSpPr>
        <p:grpSpPr>
          <a:xfrm>
            <a:off x="-46954" y="-1807"/>
            <a:ext cx="9187040" cy="5145310"/>
            <a:chOff x="-46954" y="-1807"/>
            <a:chExt cx="9187040" cy="5145310"/>
          </a:xfrm>
        </p:grpSpPr>
        <p:grpSp>
          <p:nvGrpSpPr>
            <p:cNvPr id="394" name="Google Shape;394;p21"/>
            <p:cNvGrpSpPr/>
            <p:nvPr/>
          </p:nvGrpSpPr>
          <p:grpSpPr>
            <a:xfrm flipH="1">
              <a:off x="7848237" y="0"/>
              <a:ext cx="1291848" cy="1291997"/>
              <a:chOff x="0" y="0"/>
              <a:chExt cx="1291848" cy="1291997"/>
            </a:xfrm>
          </p:grpSpPr>
          <p:sp>
            <p:nvSpPr>
              <p:cNvPr id="395" name="Google Shape;395;p21"/>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1"/>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1"/>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21"/>
            <p:cNvGrpSpPr/>
            <p:nvPr/>
          </p:nvGrpSpPr>
          <p:grpSpPr>
            <a:xfrm flipH="1" rot="10800000">
              <a:off x="-3920" y="1095125"/>
              <a:ext cx="4047930" cy="4048378"/>
              <a:chOff x="0" y="0"/>
              <a:chExt cx="4047930" cy="4048378"/>
            </a:xfrm>
          </p:grpSpPr>
          <p:sp>
            <p:nvSpPr>
              <p:cNvPr id="400" name="Google Shape;400;p21"/>
              <p:cNvSpPr/>
              <p:nvPr/>
            </p:nvSpPr>
            <p:spPr>
              <a:xfrm>
                <a:off x="0" y="0"/>
                <a:ext cx="4047930" cy="4048378"/>
              </a:xfrm>
              <a:custGeom>
                <a:rect b="b" l="l" r="r" t="t"/>
                <a:pathLst>
                  <a:path extrusionOk="0" h="27148" w="27145">
                    <a:moveTo>
                      <a:pt x="26334" y="1"/>
                    </a:moveTo>
                    <a:lnTo>
                      <a:pt x="0" y="26334"/>
                    </a:lnTo>
                    <a:lnTo>
                      <a:pt x="0" y="27147"/>
                    </a:lnTo>
                    <a:lnTo>
                      <a:pt x="2714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1"/>
              <p:cNvSpPr/>
              <p:nvPr/>
            </p:nvSpPr>
            <p:spPr>
              <a:xfrm>
                <a:off x="0" y="0"/>
                <a:ext cx="3703606" cy="3703606"/>
              </a:xfrm>
              <a:custGeom>
                <a:rect b="b" l="l" r="r" t="t"/>
                <a:pathLst>
                  <a:path extrusionOk="0" h="24836" w="24836">
                    <a:moveTo>
                      <a:pt x="24025" y="1"/>
                    </a:moveTo>
                    <a:lnTo>
                      <a:pt x="0" y="24025"/>
                    </a:lnTo>
                    <a:lnTo>
                      <a:pt x="0" y="24836"/>
                    </a:lnTo>
                    <a:lnTo>
                      <a:pt x="24835"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1"/>
              <p:cNvSpPr/>
              <p:nvPr/>
            </p:nvSpPr>
            <p:spPr>
              <a:xfrm>
                <a:off x="0" y="0"/>
                <a:ext cx="3359283" cy="3359283"/>
              </a:xfrm>
              <a:custGeom>
                <a:rect b="b" l="l" r="r" t="t"/>
                <a:pathLst>
                  <a:path extrusionOk="0" h="22527" w="22527">
                    <a:moveTo>
                      <a:pt x="21713" y="1"/>
                    </a:moveTo>
                    <a:lnTo>
                      <a:pt x="0" y="21713"/>
                    </a:lnTo>
                    <a:lnTo>
                      <a:pt x="0" y="22526"/>
                    </a:lnTo>
                    <a:lnTo>
                      <a:pt x="22527"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1"/>
              <p:cNvSpPr/>
              <p:nvPr/>
            </p:nvSpPr>
            <p:spPr>
              <a:xfrm>
                <a:off x="0" y="0"/>
                <a:ext cx="3014511" cy="3014511"/>
              </a:xfrm>
              <a:custGeom>
                <a:rect b="b" l="l" r="r" t="t"/>
                <a:pathLst>
                  <a:path extrusionOk="0" h="20215" w="20215">
                    <a:moveTo>
                      <a:pt x="19404" y="1"/>
                    </a:moveTo>
                    <a:lnTo>
                      <a:pt x="0" y="19404"/>
                    </a:lnTo>
                    <a:lnTo>
                      <a:pt x="0" y="20215"/>
                    </a:lnTo>
                    <a:lnTo>
                      <a:pt x="2021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1"/>
              <p:cNvSpPr/>
              <p:nvPr/>
            </p:nvSpPr>
            <p:spPr>
              <a:xfrm>
                <a:off x="0" y="0"/>
                <a:ext cx="2670187" cy="2670187"/>
              </a:xfrm>
              <a:custGeom>
                <a:rect b="b" l="l" r="r" t="t"/>
                <a:pathLst>
                  <a:path extrusionOk="0" h="17906" w="17906">
                    <a:moveTo>
                      <a:pt x="17092" y="1"/>
                    </a:moveTo>
                    <a:lnTo>
                      <a:pt x="0" y="17092"/>
                    </a:lnTo>
                    <a:lnTo>
                      <a:pt x="0" y="17905"/>
                    </a:lnTo>
                    <a:lnTo>
                      <a:pt x="17906"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1"/>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1"/>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1"/>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1"/>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1"/>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1"/>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1"/>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 name="Google Shape;412;p21"/>
            <p:cNvSpPr/>
            <p:nvPr/>
          </p:nvSpPr>
          <p:spPr>
            <a:xfrm flipH="1">
              <a:off x="-4065" y="0"/>
              <a:ext cx="2765775" cy="4375552"/>
            </a:xfrm>
            <a:custGeom>
              <a:rect b="b" l="l" r="r" t="t"/>
              <a:pathLst>
                <a:path extrusionOk="0" h="29342" w="18547">
                  <a:moveTo>
                    <a:pt x="10796" y="1"/>
                  </a:moveTo>
                  <a:lnTo>
                    <a:pt x="0" y="10796"/>
                  </a:lnTo>
                  <a:lnTo>
                    <a:pt x="18546" y="29341"/>
                  </a:lnTo>
                  <a:lnTo>
                    <a:pt x="18546" y="24500"/>
                  </a:lnTo>
                  <a:lnTo>
                    <a:pt x="4842" y="10796"/>
                  </a:lnTo>
                  <a:lnTo>
                    <a:pt x="15637"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1"/>
            <p:cNvSpPr/>
            <p:nvPr/>
          </p:nvSpPr>
          <p:spPr>
            <a:xfrm flipH="1">
              <a:off x="6008747" y="-1807"/>
              <a:ext cx="2375748" cy="118764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1"/>
            <p:cNvSpPr/>
            <p:nvPr/>
          </p:nvSpPr>
          <p:spPr>
            <a:xfrm flipH="1">
              <a:off x="6614404" y="-1807"/>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1"/>
            <p:cNvSpPr/>
            <p:nvPr/>
          </p:nvSpPr>
          <p:spPr>
            <a:xfrm flipH="1">
              <a:off x="-46942" y="-1807"/>
              <a:ext cx="2150029" cy="4261088"/>
            </a:xfrm>
            <a:custGeom>
              <a:rect b="b" l="l" r="r" t="t"/>
              <a:pathLst>
                <a:path extrusionOk="0" h="28430" w="14345">
                  <a:moveTo>
                    <a:pt x="14088" y="1"/>
                  </a:moveTo>
                  <a:lnTo>
                    <a:pt x="0" y="14087"/>
                  </a:lnTo>
                  <a:lnTo>
                    <a:pt x="14345" y="28429"/>
                  </a:lnTo>
                  <a:lnTo>
                    <a:pt x="14345" y="25805"/>
                  </a:lnTo>
                  <a:lnTo>
                    <a:pt x="2628" y="14087"/>
                  </a:lnTo>
                  <a:lnTo>
                    <a:pt x="14345" y="2367"/>
                  </a:lnTo>
                  <a:lnTo>
                    <a:pt x="14345"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1"/>
            <p:cNvSpPr/>
            <p:nvPr/>
          </p:nvSpPr>
          <p:spPr>
            <a:xfrm flipH="1">
              <a:off x="-46954" y="851468"/>
              <a:ext cx="1258243" cy="2516036"/>
            </a:xfrm>
            <a:custGeom>
              <a:rect b="b" l="l" r="r" t="t"/>
              <a:pathLst>
                <a:path extrusionOk="0" h="16787" w="8395">
                  <a:moveTo>
                    <a:pt x="8395" y="0"/>
                  </a:moveTo>
                  <a:lnTo>
                    <a:pt x="1" y="8394"/>
                  </a:lnTo>
                  <a:lnTo>
                    <a:pt x="8395" y="16786"/>
                  </a:lnTo>
                  <a:lnTo>
                    <a:pt x="8395" y="14579"/>
                  </a:lnTo>
                  <a:lnTo>
                    <a:pt x="2208" y="8394"/>
                  </a:lnTo>
                  <a:lnTo>
                    <a:pt x="8395" y="2207"/>
                  </a:lnTo>
                  <a:lnTo>
                    <a:pt x="8395" y="0"/>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21"/>
          <p:cNvSpPr txBox="1"/>
          <p:nvPr>
            <p:ph idx="1" type="body"/>
          </p:nvPr>
        </p:nvSpPr>
        <p:spPr>
          <a:xfrm>
            <a:off x="724200" y="1152475"/>
            <a:ext cx="76956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FFFFFF"/>
              </a:buClr>
              <a:buSzPts val="1200"/>
              <a:buAutoNum type="arabicPeriod"/>
              <a:defRPr sz="1200">
                <a:solidFill>
                  <a:srgbClr val="FFFFFF"/>
                </a:solidFill>
              </a:defRPr>
            </a:lvl1pPr>
            <a:lvl2pPr indent="-304800" lvl="1" marL="914400" rtl="0">
              <a:spcBef>
                <a:spcPts val="1600"/>
              </a:spcBef>
              <a:spcAft>
                <a:spcPts val="0"/>
              </a:spcAft>
              <a:buClr>
                <a:srgbClr val="FFFFFF"/>
              </a:buClr>
              <a:buSzPts val="1200"/>
              <a:buFont typeface="Roboto Condensed Light"/>
              <a:buAutoNum type="alphaLcPeriod"/>
              <a:defRPr>
                <a:solidFill>
                  <a:srgbClr val="FFFFFF"/>
                </a:solidFill>
              </a:defRPr>
            </a:lvl2pPr>
            <a:lvl3pPr indent="-304800" lvl="2" marL="1371600" rtl="0">
              <a:spcBef>
                <a:spcPts val="1600"/>
              </a:spcBef>
              <a:spcAft>
                <a:spcPts val="0"/>
              </a:spcAft>
              <a:buClr>
                <a:srgbClr val="FFFFFF"/>
              </a:buClr>
              <a:buSzPts val="1200"/>
              <a:buFont typeface="Roboto Condensed Light"/>
              <a:buAutoNum type="romanLcPeriod"/>
              <a:defRPr>
                <a:solidFill>
                  <a:srgbClr val="FFFFFF"/>
                </a:solidFill>
              </a:defRPr>
            </a:lvl3pPr>
            <a:lvl4pPr indent="-304800" lvl="3" marL="1828800" rtl="0">
              <a:spcBef>
                <a:spcPts val="1600"/>
              </a:spcBef>
              <a:spcAft>
                <a:spcPts val="0"/>
              </a:spcAft>
              <a:buClr>
                <a:srgbClr val="FFFFFF"/>
              </a:buClr>
              <a:buSzPts val="1200"/>
              <a:buFont typeface="Roboto Condensed Light"/>
              <a:buAutoNum type="arabicPeriod"/>
              <a:defRPr>
                <a:solidFill>
                  <a:srgbClr val="FFFFFF"/>
                </a:solidFill>
              </a:defRPr>
            </a:lvl4pPr>
            <a:lvl5pPr indent="-304800" lvl="4" marL="2286000" rtl="0">
              <a:spcBef>
                <a:spcPts val="1600"/>
              </a:spcBef>
              <a:spcAft>
                <a:spcPts val="0"/>
              </a:spcAft>
              <a:buClr>
                <a:srgbClr val="FFFFFF"/>
              </a:buClr>
              <a:buSzPts val="1200"/>
              <a:buFont typeface="Roboto Condensed Light"/>
              <a:buAutoNum type="alphaLcPeriod"/>
              <a:defRPr>
                <a:solidFill>
                  <a:srgbClr val="FFFFFF"/>
                </a:solidFill>
              </a:defRPr>
            </a:lvl5pPr>
            <a:lvl6pPr indent="-304800" lvl="5" marL="2743200" rtl="0">
              <a:spcBef>
                <a:spcPts val="1600"/>
              </a:spcBef>
              <a:spcAft>
                <a:spcPts val="0"/>
              </a:spcAft>
              <a:buClr>
                <a:srgbClr val="FFFFFF"/>
              </a:buClr>
              <a:buSzPts val="1200"/>
              <a:buFont typeface="Roboto Condensed Light"/>
              <a:buAutoNum type="romanLcPeriod"/>
              <a:defRPr>
                <a:solidFill>
                  <a:srgbClr val="FFFFFF"/>
                </a:solidFill>
              </a:defRPr>
            </a:lvl6pPr>
            <a:lvl7pPr indent="-304800" lvl="6" marL="3200400" rtl="0">
              <a:spcBef>
                <a:spcPts val="1600"/>
              </a:spcBef>
              <a:spcAft>
                <a:spcPts val="0"/>
              </a:spcAft>
              <a:buClr>
                <a:srgbClr val="FFFFFF"/>
              </a:buClr>
              <a:buSzPts val="1200"/>
              <a:buFont typeface="Roboto Condensed Light"/>
              <a:buAutoNum type="arabicPeriod"/>
              <a:defRPr>
                <a:solidFill>
                  <a:srgbClr val="FFFFFF"/>
                </a:solidFill>
              </a:defRPr>
            </a:lvl7pPr>
            <a:lvl8pPr indent="-304800" lvl="7" marL="3657600" rtl="0">
              <a:spcBef>
                <a:spcPts val="1600"/>
              </a:spcBef>
              <a:spcAft>
                <a:spcPts val="0"/>
              </a:spcAft>
              <a:buClr>
                <a:srgbClr val="FFFFFF"/>
              </a:buClr>
              <a:buSzPts val="1200"/>
              <a:buFont typeface="Roboto Condensed Light"/>
              <a:buAutoNum type="alphaLcPeriod"/>
              <a:defRPr>
                <a:solidFill>
                  <a:srgbClr val="FFFFFF"/>
                </a:solidFill>
              </a:defRPr>
            </a:lvl8pPr>
            <a:lvl9pPr indent="-304800" lvl="8" marL="4114800" rtl="0">
              <a:spcBef>
                <a:spcPts val="1600"/>
              </a:spcBef>
              <a:spcAft>
                <a:spcPts val="1600"/>
              </a:spcAft>
              <a:buClr>
                <a:srgbClr val="FFFFFF"/>
              </a:buClr>
              <a:buSzPts val="1200"/>
              <a:buFont typeface="Roboto Condensed Light"/>
              <a:buAutoNum type="romanLcPeriod"/>
              <a:defRPr>
                <a:solidFill>
                  <a:srgbClr val="FFFFFF"/>
                </a:solidFill>
              </a:defRPr>
            </a:lvl9pPr>
          </a:lstStyle>
          <a:p/>
        </p:txBody>
      </p:sp>
      <p:sp>
        <p:nvSpPr>
          <p:cNvPr id="418" name="Google Shape;418;p21"/>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four columns">
  <p:cSld name="TITLE_AND_BODY_1_1">
    <p:spTree>
      <p:nvGrpSpPr>
        <p:cNvPr id="419" name="Shape 419"/>
        <p:cNvGrpSpPr/>
        <p:nvPr/>
      </p:nvGrpSpPr>
      <p:grpSpPr>
        <a:xfrm>
          <a:off x="0" y="0"/>
          <a:ext cx="0" cy="0"/>
          <a:chOff x="0" y="0"/>
          <a:chExt cx="0" cy="0"/>
        </a:xfrm>
      </p:grpSpPr>
      <p:grpSp>
        <p:nvGrpSpPr>
          <p:cNvPr id="420" name="Google Shape;420;p22"/>
          <p:cNvGrpSpPr/>
          <p:nvPr/>
        </p:nvGrpSpPr>
        <p:grpSpPr>
          <a:xfrm>
            <a:off x="5093862" y="851468"/>
            <a:ext cx="4090965" cy="4292034"/>
            <a:chOff x="5055238" y="851468"/>
            <a:chExt cx="4090965" cy="4292034"/>
          </a:xfrm>
        </p:grpSpPr>
        <p:grpSp>
          <p:nvGrpSpPr>
            <p:cNvPr id="421" name="Google Shape;421;p22"/>
            <p:cNvGrpSpPr/>
            <p:nvPr/>
          </p:nvGrpSpPr>
          <p:grpSpPr>
            <a:xfrm rot="10800000">
              <a:off x="5055238" y="1095125"/>
              <a:ext cx="4047930" cy="4048378"/>
              <a:chOff x="0" y="0"/>
              <a:chExt cx="4047930" cy="4048378"/>
            </a:xfrm>
          </p:grpSpPr>
          <p:sp>
            <p:nvSpPr>
              <p:cNvPr id="422" name="Google Shape;422;p22"/>
              <p:cNvSpPr/>
              <p:nvPr/>
            </p:nvSpPr>
            <p:spPr>
              <a:xfrm>
                <a:off x="0" y="0"/>
                <a:ext cx="4047930" cy="4048378"/>
              </a:xfrm>
              <a:custGeom>
                <a:rect b="b" l="l" r="r" t="t"/>
                <a:pathLst>
                  <a:path extrusionOk="0" h="27148" w="27145">
                    <a:moveTo>
                      <a:pt x="26334" y="1"/>
                    </a:moveTo>
                    <a:lnTo>
                      <a:pt x="0" y="26334"/>
                    </a:lnTo>
                    <a:lnTo>
                      <a:pt x="0" y="27147"/>
                    </a:lnTo>
                    <a:lnTo>
                      <a:pt x="2714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2"/>
              <p:cNvSpPr/>
              <p:nvPr/>
            </p:nvSpPr>
            <p:spPr>
              <a:xfrm>
                <a:off x="0" y="0"/>
                <a:ext cx="3703606" cy="3703606"/>
              </a:xfrm>
              <a:custGeom>
                <a:rect b="b" l="l" r="r" t="t"/>
                <a:pathLst>
                  <a:path extrusionOk="0" h="24836" w="24836">
                    <a:moveTo>
                      <a:pt x="24025" y="1"/>
                    </a:moveTo>
                    <a:lnTo>
                      <a:pt x="0" y="24025"/>
                    </a:lnTo>
                    <a:lnTo>
                      <a:pt x="0" y="24836"/>
                    </a:lnTo>
                    <a:lnTo>
                      <a:pt x="24835"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
              <p:cNvSpPr/>
              <p:nvPr/>
            </p:nvSpPr>
            <p:spPr>
              <a:xfrm>
                <a:off x="0" y="0"/>
                <a:ext cx="3359283" cy="3359283"/>
              </a:xfrm>
              <a:custGeom>
                <a:rect b="b" l="l" r="r" t="t"/>
                <a:pathLst>
                  <a:path extrusionOk="0" h="22527" w="22527">
                    <a:moveTo>
                      <a:pt x="21713" y="1"/>
                    </a:moveTo>
                    <a:lnTo>
                      <a:pt x="0" y="21713"/>
                    </a:lnTo>
                    <a:lnTo>
                      <a:pt x="0" y="22526"/>
                    </a:lnTo>
                    <a:lnTo>
                      <a:pt x="22527"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2"/>
              <p:cNvSpPr/>
              <p:nvPr/>
            </p:nvSpPr>
            <p:spPr>
              <a:xfrm>
                <a:off x="0" y="0"/>
                <a:ext cx="3014511" cy="3014511"/>
              </a:xfrm>
              <a:custGeom>
                <a:rect b="b" l="l" r="r" t="t"/>
                <a:pathLst>
                  <a:path extrusionOk="0" h="20215" w="20215">
                    <a:moveTo>
                      <a:pt x="19404" y="1"/>
                    </a:moveTo>
                    <a:lnTo>
                      <a:pt x="0" y="19404"/>
                    </a:lnTo>
                    <a:lnTo>
                      <a:pt x="0" y="20215"/>
                    </a:lnTo>
                    <a:lnTo>
                      <a:pt x="2021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2"/>
              <p:cNvSpPr/>
              <p:nvPr/>
            </p:nvSpPr>
            <p:spPr>
              <a:xfrm>
                <a:off x="0" y="0"/>
                <a:ext cx="2670187" cy="2670187"/>
              </a:xfrm>
              <a:custGeom>
                <a:rect b="b" l="l" r="r" t="t"/>
                <a:pathLst>
                  <a:path extrusionOk="0" h="17906" w="17906">
                    <a:moveTo>
                      <a:pt x="17092" y="1"/>
                    </a:moveTo>
                    <a:lnTo>
                      <a:pt x="0" y="17092"/>
                    </a:lnTo>
                    <a:lnTo>
                      <a:pt x="0" y="17905"/>
                    </a:lnTo>
                    <a:lnTo>
                      <a:pt x="17906"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2"/>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2"/>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2"/>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2"/>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2"/>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2"/>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2"/>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4" name="Google Shape;434;p22"/>
            <p:cNvSpPr/>
            <p:nvPr/>
          </p:nvSpPr>
          <p:spPr>
            <a:xfrm>
              <a:off x="7887960" y="851468"/>
              <a:ext cx="1258243" cy="2516036"/>
            </a:xfrm>
            <a:custGeom>
              <a:rect b="b" l="l" r="r" t="t"/>
              <a:pathLst>
                <a:path extrusionOk="0" h="16787" w="8395">
                  <a:moveTo>
                    <a:pt x="8395" y="0"/>
                  </a:moveTo>
                  <a:lnTo>
                    <a:pt x="1" y="8394"/>
                  </a:lnTo>
                  <a:lnTo>
                    <a:pt x="8395" y="16786"/>
                  </a:lnTo>
                  <a:lnTo>
                    <a:pt x="8395" y="14579"/>
                  </a:lnTo>
                  <a:lnTo>
                    <a:pt x="2208" y="8394"/>
                  </a:lnTo>
                  <a:lnTo>
                    <a:pt x="8395" y="2207"/>
                  </a:lnTo>
                  <a:lnTo>
                    <a:pt x="8395" y="0"/>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5" name="Google Shape;435;p22"/>
          <p:cNvSpPr txBox="1"/>
          <p:nvPr>
            <p:ph type="ctrTitle"/>
          </p:nvPr>
        </p:nvSpPr>
        <p:spPr>
          <a:xfrm flipH="1">
            <a:off x="1182024"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436" name="Google Shape;436;p22"/>
          <p:cNvSpPr txBox="1"/>
          <p:nvPr>
            <p:ph idx="2" type="ctrTitle"/>
          </p:nvPr>
        </p:nvSpPr>
        <p:spPr>
          <a:xfrm>
            <a:off x="1141550" y="1587325"/>
            <a:ext cx="3056400" cy="5334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200"/>
              <a:buNone/>
              <a:defRPr sz="2400">
                <a:solidFill>
                  <a:schemeClr val="lt2"/>
                </a:solidFill>
              </a:defRPr>
            </a:lvl1pPr>
            <a:lvl2pPr lvl="1" rtl="0" algn="ctr">
              <a:spcBef>
                <a:spcPts val="0"/>
              </a:spcBef>
              <a:spcAft>
                <a:spcPts val="0"/>
              </a:spcAft>
              <a:buClr>
                <a:srgbClr val="FFFFFF"/>
              </a:buClr>
              <a:buSzPts val="1200"/>
              <a:buNone/>
              <a:defRPr sz="1200">
                <a:solidFill>
                  <a:srgbClr val="FFFFFF"/>
                </a:solidFill>
              </a:defRPr>
            </a:lvl2pPr>
            <a:lvl3pPr lvl="2" rtl="0" algn="ctr">
              <a:spcBef>
                <a:spcPts val="0"/>
              </a:spcBef>
              <a:spcAft>
                <a:spcPts val="0"/>
              </a:spcAft>
              <a:buClr>
                <a:srgbClr val="FFFFFF"/>
              </a:buClr>
              <a:buSzPts val="1200"/>
              <a:buNone/>
              <a:defRPr sz="1200">
                <a:solidFill>
                  <a:srgbClr val="FFFFFF"/>
                </a:solidFill>
              </a:defRPr>
            </a:lvl3pPr>
            <a:lvl4pPr lvl="3" rtl="0" algn="ctr">
              <a:spcBef>
                <a:spcPts val="0"/>
              </a:spcBef>
              <a:spcAft>
                <a:spcPts val="0"/>
              </a:spcAft>
              <a:buClr>
                <a:srgbClr val="FFFFFF"/>
              </a:buClr>
              <a:buSzPts val="1200"/>
              <a:buNone/>
              <a:defRPr sz="1200">
                <a:solidFill>
                  <a:srgbClr val="FFFFFF"/>
                </a:solidFill>
              </a:defRPr>
            </a:lvl4pPr>
            <a:lvl5pPr lvl="4" rtl="0" algn="ctr">
              <a:spcBef>
                <a:spcPts val="0"/>
              </a:spcBef>
              <a:spcAft>
                <a:spcPts val="0"/>
              </a:spcAft>
              <a:buClr>
                <a:srgbClr val="FFFFFF"/>
              </a:buClr>
              <a:buSzPts val="1200"/>
              <a:buNone/>
              <a:defRPr sz="1200">
                <a:solidFill>
                  <a:srgbClr val="FFFFFF"/>
                </a:solidFill>
              </a:defRPr>
            </a:lvl5pPr>
            <a:lvl6pPr lvl="5" rtl="0" algn="ctr">
              <a:spcBef>
                <a:spcPts val="0"/>
              </a:spcBef>
              <a:spcAft>
                <a:spcPts val="0"/>
              </a:spcAft>
              <a:buClr>
                <a:srgbClr val="FFFFFF"/>
              </a:buClr>
              <a:buSzPts val="1200"/>
              <a:buNone/>
              <a:defRPr sz="1200">
                <a:solidFill>
                  <a:srgbClr val="FFFFFF"/>
                </a:solidFill>
              </a:defRPr>
            </a:lvl6pPr>
            <a:lvl7pPr lvl="6" rtl="0" algn="ctr">
              <a:spcBef>
                <a:spcPts val="0"/>
              </a:spcBef>
              <a:spcAft>
                <a:spcPts val="0"/>
              </a:spcAft>
              <a:buClr>
                <a:srgbClr val="FFFFFF"/>
              </a:buClr>
              <a:buSzPts val="1200"/>
              <a:buNone/>
              <a:defRPr sz="1200">
                <a:solidFill>
                  <a:srgbClr val="FFFFFF"/>
                </a:solidFill>
              </a:defRPr>
            </a:lvl7pPr>
            <a:lvl8pPr lvl="7" rtl="0" algn="ctr">
              <a:spcBef>
                <a:spcPts val="0"/>
              </a:spcBef>
              <a:spcAft>
                <a:spcPts val="0"/>
              </a:spcAft>
              <a:buClr>
                <a:srgbClr val="FFFFFF"/>
              </a:buClr>
              <a:buSzPts val="1200"/>
              <a:buNone/>
              <a:defRPr sz="1200">
                <a:solidFill>
                  <a:srgbClr val="FFFFFF"/>
                </a:solidFill>
              </a:defRPr>
            </a:lvl8pPr>
            <a:lvl9pPr lvl="8" rtl="0" algn="ctr">
              <a:spcBef>
                <a:spcPts val="0"/>
              </a:spcBef>
              <a:spcAft>
                <a:spcPts val="0"/>
              </a:spcAft>
              <a:buClr>
                <a:srgbClr val="FFFFFF"/>
              </a:buClr>
              <a:buSzPts val="1200"/>
              <a:buNone/>
              <a:defRPr sz="1200">
                <a:solidFill>
                  <a:srgbClr val="FFFFFF"/>
                </a:solidFill>
              </a:defRPr>
            </a:lvl9pPr>
          </a:lstStyle>
          <a:p/>
        </p:txBody>
      </p:sp>
      <p:sp>
        <p:nvSpPr>
          <p:cNvPr id="437" name="Google Shape;437;p22"/>
          <p:cNvSpPr txBox="1"/>
          <p:nvPr>
            <p:ph idx="1" type="subTitle"/>
          </p:nvPr>
        </p:nvSpPr>
        <p:spPr>
          <a:xfrm>
            <a:off x="1141525" y="2120851"/>
            <a:ext cx="3056400" cy="85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400"/>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438" name="Google Shape;438;p22"/>
          <p:cNvSpPr txBox="1"/>
          <p:nvPr>
            <p:ph idx="3" type="ctrTitle"/>
          </p:nvPr>
        </p:nvSpPr>
        <p:spPr>
          <a:xfrm>
            <a:off x="4946075" y="1587325"/>
            <a:ext cx="3056400" cy="5334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200"/>
              <a:buNone/>
              <a:defRPr sz="2400">
                <a:solidFill>
                  <a:schemeClr val="lt2"/>
                </a:solidFill>
              </a:defRPr>
            </a:lvl1pPr>
            <a:lvl2pPr lvl="1" rtl="0" algn="ctr">
              <a:spcBef>
                <a:spcPts val="0"/>
              </a:spcBef>
              <a:spcAft>
                <a:spcPts val="0"/>
              </a:spcAft>
              <a:buClr>
                <a:srgbClr val="FFFFFF"/>
              </a:buClr>
              <a:buSzPts val="1200"/>
              <a:buNone/>
              <a:defRPr sz="1200">
                <a:solidFill>
                  <a:srgbClr val="FFFFFF"/>
                </a:solidFill>
              </a:defRPr>
            </a:lvl2pPr>
            <a:lvl3pPr lvl="2" rtl="0" algn="ctr">
              <a:spcBef>
                <a:spcPts val="0"/>
              </a:spcBef>
              <a:spcAft>
                <a:spcPts val="0"/>
              </a:spcAft>
              <a:buClr>
                <a:srgbClr val="FFFFFF"/>
              </a:buClr>
              <a:buSzPts val="1200"/>
              <a:buNone/>
              <a:defRPr sz="1200">
                <a:solidFill>
                  <a:srgbClr val="FFFFFF"/>
                </a:solidFill>
              </a:defRPr>
            </a:lvl3pPr>
            <a:lvl4pPr lvl="3" rtl="0" algn="ctr">
              <a:spcBef>
                <a:spcPts val="0"/>
              </a:spcBef>
              <a:spcAft>
                <a:spcPts val="0"/>
              </a:spcAft>
              <a:buClr>
                <a:srgbClr val="FFFFFF"/>
              </a:buClr>
              <a:buSzPts val="1200"/>
              <a:buNone/>
              <a:defRPr sz="1200">
                <a:solidFill>
                  <a:srgbClr val="FFFFFF"/>
                </a:solidFill>
              </a:defRPr>
            </a:lvl4pPr>
            <a:lvl5pPr lvl="4" rtl="0" algn="ctr">
              <a:spcBef>
                <a:spcPts val="0"/>
              </a:spcBef>
              <a:spcAft>
                <a:spcPts val="0"/>
              </a:spcAft>
              <a:buClr>
                <a:srgbClr val="FFFFFF"/>
              </a:buClr>
              <a:buSzPts val="1200"/>
              <a:buNone/>
              <a:defRPr sz="1200">
                <a:solidFill>
                  <a:srgbClr val="FFFFFF"/>
                </a:solidFill>
              </a:defRPr>
            </a:lvl5pPr>
            <a:lvl6pPr lvl="5" rtl="0" algn="ctr">
              <a:spcBef>
                <a:spcPts val="0"/>
              </a:spcBef>
              <a:spcAft>
                <a:spcPts val="0"/>
              </a:spcAft>
              <a:buClr>
                <a:srgbClr val="FFFFFF"/>
              </a:buClr>
              <a:buSzPts val="1200"/>
              <a:buNone/>
              <a:defRPr sz="1200">
                <a:solidFill>
                  <a:srgbClr val="FFFFFF"/>
                </a:solidFill>
              </a:defRPr>
            </a:lvl6pPr>
            <a:lvl7pPr lvl="6" rtl="0" algn="ctr">
              <a:spcBef>
                <a:spcPts val="0"/>
              </a:spcBef>
              <a:spcAft>
                <a:spcPts val="0"/>
              </a:spcAft>
              <a:buClr>
                <a:srgbClr val="FFFFFF"/>
              </a:buClr>
              <a:buSzPts val="1200"/>
              <a:buNone/>
              <a:defRPr sz="1200">
                <a:solidFill>
                  <a:srgbClr val="FFFFFF"/>
                </a:solidFill>
              </a:defRPr>
            </a:lvl7pPr>
            <a:lvl8pPr lvl="7" rtl="0" algn="ctr">
              <a:spcBef>
                <a:spcPts val="0"/>
              </a:spcBef>
              <a:spcAft>
                <a:spcPts val="0"/>
              </a:spcAft>
              <a:buClr>
                <a:srgbClr val="FFFFFF"/>
              </a:buClr>
              <a:buSzPts val="1200"/>
              <a:buNone/>
              <a:defRPr sz="1200">
                <a:solidFill>
                  <a:srgbClr val="FFFFFF"/>
                </a:solidFill>
              </a:defRPr>
            </a:lvl8pPr>
            <a:lvl9pPr lvl="8" rtl="0" algn="ctr">
              <a:spcBef>
                <a:spcPts val="0"/>
              </a:spcBef>
              <a:spcAft>
                <a:spcPts val="0"/>
              </a:spcAft>
              <a:buClr>
                <a:srgbClr val="FFFFFF"/>
              </a:buClr>
              <a:buSzPts val="1200"/>
              <a:buNone/>
              <a:defRPr sz="1200">
                <a:solidFill>
                  <a:srgbClr val="FFFFFF"/>
                </a:solidFill>
              </a:defRPr>
            </a:lvl9pPr>
          </a:lstStyle>
          <a:p/>
        </p:txBody>
      </p:sp>
      <p:sp>
        <p:nvSpPr>
          <p:cNvPr id="439" name="Google Shape;439;p22"/>
          <p:cNvSpPr txBox="1"/>
          <p:nvPr>
            <p:ph idx="4" type="subTitle"/>
          </p:nvPr>
        </p:nvSpPr>
        <p:spPr>
          <a:xfrm>
            <a:off x="4946050" y="2120851"/>
            <a:ext cx="3056400" cy="85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400"/>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440" name="Google Shape;440;p22"/>
          <p:cNvSpPr txBox="1"/>
          <p:nvPr>
            <p:ph idx="5" type="ctrTitle"/>
          </p:nvPr>
        </p:nvSpPr>
        <p:spPr>
          <a:xfrm>
            <a:off x="1141550" y="3190250"/>
            <a:ext cx="3056400" cy="5334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200"/>
              <a:buNone/>
              <a:defRPr sz="2400">
                <a:solidFill>
                  <a:schemeClr val="lt2"/>
                </a:solidFill>
              </a:defRPr>
            </a:lvl1pPr>
            <a:lvl2pPr lvl="1" rtl="0" algn="ctr">
              <a:spcBef>
                <a:spcPts val="0"/>
              </a:spcBef>
              <a:spcAft>
                <a:spcPts val="0"/>
              </a:spcAft>
              <a:buClr>
                <a:srgbClr val="FFFFFF"/>
              </a:buClr>
              <a:buSzPts val="1200"/>
              <a:buNone/>
              <a:defRPr sz="1200">
                <a:solidFill>
                  <a:srgbClr val="FFFFFF"/>
                </a:solidFill>
              </a:defRPr>
            </a:lvl2pPr>
            <a:lvl3pPr lvl="2" rtl="0" algn="ctr">
              <a:spcBef>
                <a:spcPts val="0"/>
              </a:spcBef>
              <a:spcAft>
                <a:spcPts val="0"/>
              </a:spcAft>
              <a:buClr>
                <a:srgbClr val="FFFFFF"/>
              </a:buClr>
              <a:buSzPts val="1200"/>
              <a:buNone/>
              <a:defRPr sz="1200">
                <a:solidFill>
                  <a:srgbClr val="FFFFFF"/>
                </a:solidFill>
              </a:defRPr>
            </a:lvl3pPr>
            <a:lvl4pPr lvl="3" rtl="0" algn="ctr">
              <a:spcBef>
                <a:spcPts val="0"/>
              </a:spcBef>
              <a:spcAft>
                <a:spcPts val="0"/>
              </a:spcAft>
              <a:buClr>
                <a:srgbClr val="FFFFFF"/>
              </a:buClr>
              <a:buSzPts val="1200"/>
              <a:buNone/>
              <a:defRPr sz="1200">
                <a:solidFill>
                  <a:srgbClr val="FFFFFF"/>
                </a:solidFill>
              </a:defRPr>
            </a:lvl4pPr>
            <a:lvl5pPr lvl="4" rtl="0" algn="ctr">
              <a:spcBef>
                <a:spcPts val="0"/>
              </a:spcBef>
              <a:spcAft>
                <a:spcPts val="0"/>
              </a:spcAft>
              <a:buClr>
                <a:srgbClr val="FFFFFF"/>
              </a:buClr>
              <a:buSzPts val="1200"/>
              <a:buNone/>
              <a:defRPr sz="1200">
                <a:solidFill>
                  <a:srgbClr val="FFFFFF"/>
                </a:solidFill>
              </a:defRPr>
            </a:lvl5pPr>
            <a:lvl6pPr lvl="5" rtl="0" algn="ctr">
              <a:spcBef>
                <a:spcPts val="0"/>
              </a:spcBef>
              <a:spcAft>
                <a:spcPts val="0"/>
              </a:spcAft>
              <a:buClr>
                <a:srgbClr val="FFFFFF"/>
              </a:buClr>
              <a:buSzPts val="1200"/>
              <a:buNone/>
              <a:defRPr sz="1200">
                <a:solidFill>
                  <a:srgbClr val="FFFFFF"/>
                </a:solidFill>
              </a:defRPr>
            </a:lvl6pPr>
            <a:lvl7pPr lvl="6" rtl="0" algn="ctr">
              <a:spcBef>
                <a:spcPts val="0"/>
              </a:spcBef>
              <a:spcAft>
                <a:spcPts val="0"/>
              </a:spcAft>
              <a:buClr>
                <a:srgbClr val="FFFFFF"/>
              </a:buClr>
              <a:buSzPts val="1200"/>
              <a:buNone/>
              <a:defRPr sz="1200">
                <a:solidFill>
                  <a:srgbClr val="FFFFFF"/>
                </a:solidFill>
              </a:defRPr>
            </a:lvl7pPr>
            <a:lvl8pPr lvl="7" rtl="0" algn="ctr">
              <a:spcBef>
                <a:spcPts val="0"/>
              </a:spcBef>
              <a:spcAft>
                <a:spcPts val="0"/>
              </a:spcAft>
              <a:buClr>
                <a:srgbClr val="FFFFFF"/>
              </a:buClr>
              <a:buSzPts val="1200"/>
              <a:buNone/>
              <a:defRPr sz="1200">
                <a:solidFill>
                  <a:srgbClr val="FFFFFF"/>
                </a:solidFill>
              </a:defRPr>
            </a:lvl8pPr>
            <a:lvl9pPr lvl="8" rtl="0" algn="ctr">
              <a:spcBef>
                <a:spcPts val="0"/>
              </a:spcBef>
              <a:spcAft>
                <a:spcPts val="0"/>
              </a:spcAft>
              <a:buClr>
                <a:srgbClr val="FFFFFF"/>
              </a:buClr>
              <a:buSzPts val="1200"/>
              <a:buNone/>
              <a:defRPr sz="1200">
                <a:solidFill>
                  <a:srgbClr val="FFFFFF"/>
                </a:solidFill>
              </a:defRPr>
            </a:lvl9pPr>
          </a:lstStyle>
          <a:p/>
        </p:txBody>
      </p:sp>
      <p:sp>
        <p:nvSpPr>
          <p:cNvPr id="441" name="Google Shape;441;p22"/>
          <p:cNvSpPr txBox="1"/>
          <p:nvPr>
            <p:ph idx="6" type="subTitle"/>
          </p:nvPr>
        </p:nvSpPr>
        <p:spPr>
          <a:xfrm>
            <a:off x="1141525" y="3723776"/>
            <a:ext cx="3056400" cy="85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400"/>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442" name="Google Shape;442;p22"/>
          <p:cNvSpPr txBox="1"/>
          <p:nvPr>
            <p:ph idx="7" type="ctrTitle"/>
          </p:nvPr>
        </p:nvSpPr>
        <p:spPr>
          <a:xfrm>
            <a:off x="4946075" y="3190250"/>
            <a:ext cx="3056400" cy="5334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200"/>
              <a:buNone/>
              <a:defRPr sz="2400">
                <a:solidFill>
                  <a:schemeClr val="lt2"/>
                </a:solidFill>
              </a:defRPr>
            </a:lvl1pPr>
            <a:lvl2pPr lvl="1" rtl="0" algn="ctr">
              <a:spcBef>
                <a:spcPts val="0"/>
              </a:spcBef>
              <a:spcAft>
                <a:spcPts val="0"/>
              </a:spcAft>
              <a:buClr>
                <a:srgbClr val="FFFFFF"/>
              </a:buClr>
              <a:buSzPts val="1200"/>
              <a:buNone/>
              <a:defRPr sz="1200">
                <a:solidFill>
                  <a:srgbClr val="FFFFFF"/>
                </a:solidFill>
              </a:defRPr>
            </a:lvl2pPr>
            <a:lvl3pPr lvl="2" rtl="0" algn="ctr">
              <a:spcBef>
                <a:spcPts val="0"/>
              </a:spcBef>
              <a:spcAft>
                <a:spcPts val="0"/>
              </a:spcAft>
              <a:buClr>
                <a:srgbClr val="FFFFFF"/>
              </a:buClr>
              <a:buSzPts val="1200"/>
              <a:buNone/>
              <a:defRPr sz="1200">
                <a:solidFill>
                  <a:srgbClr val="FFFFFF"/>
                </a:solidFill>
              </a:defRPr>
            </a:lvl3pPr>
            <a:lvl4pPr lvl="3" rtl="0" algn="ctr">
              <a:spcBef>
                <a:spcPts val="0"/>
              </a:spcBef>
              <a:spcAft>
                <a:spcPts val="0"/>
              </a:spcAft>
              <a:buClr>
                <a:srgbClr val="FFFFFF"/>
              </a:buClr>
              <a:buSzPts val="1200"/>
              <a:buNone/>
              <a:defRPr sz="1200">
                <a:solidFill>
                  <a:srgbClr val="FFFFFF"/>
                </a:solidFill>
              </a:defRPr>
            </a:lvl4pPr>
            <a:lvl5pPr lvl="4" rtl="0" algn="ctr">
              <a:spcBef>
                <a:spcPts val="0"/>
              </a:spcBef>
              <a:spcAft>
                <a:spcPts val="0"/>
              </a:spcAft>
              <a:buClr>
                <a:srgbClr val="FFFFFF"/>
              </a:buClr>
              <a:buSzPts val="1200"/>
              <a:buNone/>
              <a:defRPr sz="1200">
                <a:solidFill>
                  <a:srgbClr val="FFFFFF"/>
                </a:solidFill>
              </a:defRPr>
            </a:lvl5pPr>
            <a:lvl6pPr lvl="5" rtl="0" algn="ctr">
              <a:spcBef>
                <a:spcPts val="0"/>
              </a:spcBef>
              <a:spcAft>
                <a:spcPts val="0"/>
              </a:spcAft>
              <a:buClr>
                <a:srgbClr val="FFFFFF"/>
              </a:buClr>
              <a:buSzPts val="1200"/>
              <a:buNone/>
              <a:defRPr sz="1200">
                <a:solidFill>
                  <a:srgbClr val="FFFFFF"/>
                </a:solidFill>
              </a:defRPr>
            </a:lvl6pPr>
            <a:lvl7pPr lvl="6" rtl="0" algn="ctr">
              <a:spcBef>
                <a:spcPts val="0"/>
              </a:spcBef>
              <a:spcAft>
                <a:spcPts val="0"/>
              </a:spcAft>
              <a:buClr>
                <a:srgbClr val="FFFFFF"/>
              </a:buClr>
              <a:buSzPts val="1200"/>
              <a:buNone/>
              <a:defRPr sz="1200">
                <a:solidFill>
                  <a:srgbClr val="FFFFFF"/>
                </a:solidFill>
              </a:defRPr>
            </a:lvl7pPr>
            <a:lvl8pPr lvl="7" rtl="0" algn="ctr">
              <a:spcBef>
                <a:spcPts val="0"/>
              </a:spcBef>
              <a:spcAft>
                <a:spcPts val="0"/>
              </a:spcAft>
              <a:buClr>
                <a:srgbClr val="FFFFFF"/>
              </a:buClr>
              <a:buSzPts val="1200"/>
              <a:buNone/>
              <a:defRPr sz="1200">
                <a:solidFill>
                  <a:srgbClr val="FFFFFF"/>
                </a:solidFill>
              </a:defRPr>
            </a:lvl8pPr>
            <a:lvl9pPr lvl="8" rtl="0" algn="ctr">
              <a:spcBef>
                <a:spcPts val="0"/>
              </a:spcBef>
              <a:spcAft>
                <a:spcPts val="0"/>
              </a:spcAft>
              <a:buClr>
                <a:srgbClr val="FFFFFF"/>
              </a:buClr>
              <a:buSzPts val="1200"/>
              <a:buNone/>
              <a:defRPr sz="1200">
                <a:solidFill>
                  <a:srgbClr val="FFFFFF"/>
                </a:solidFill>
              </a:defRPr>
            </a:lvl9pPr>
          </a:lstStyle>
          <a:p/>
        </p:txBody>
      </p:sp>
      <p:sp>
        <p:nvSpPr>
          <p:cNvPr id="443" name="Google Shape;443;p22"/>
          <p:cNvSpPr txBox="1"/>
          <p:nvPr>
            <p:ph idx="8" type="subTitle"/>
          </p:nvPr>
        </p:nvSpPr>
        <p:spPr>
          <a:xfrm>
            <a:off x="4946050" y="3723776"/>
            <a:ext cx="3056400" cy="85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400"/>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grpSp>
        <p:nvGrpSpPr>
          <p:cNvPr id="444" name="Google Shape;444;p22"/>
          <p:cNvGrpSpPr/>
          <p:nvPr/>
        </p:nvGrpSpPr>
        <p:grpSpPr>
          <a:xfrm flipH="1" rot="5400000">
            <a:off x="-607107" y="849209"/>
            <a:ext cx="2325428" cy="1188455"/>
            <a:chOff x="2869147" y="3685156"/>
            <a:chExt cx="3405723" cy="1740561"/>
          </a:xfrm>
        </p:grpSpPr>
        <p:sp>
          <p:nvSpPr>
            <p:cNvPr id="445" name="Google Shape;445;p22"/>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2"/>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TITLE_1_2">
    <p:spTree>
      <p:nvGrpSpPr>
        <p:cNvPr id="447" name="Shape 447"/>
        <p:cNvGrpSpPr/>
        <p:nvPr/>
      </p:nvGrpSpPr>
      <p:grpSpPr>
        <a:xfrm>
          <a:off x="0" y="0"/>
          <a:ext cx="0" cy="0"/>
          <a:chOff x="0" y="0"/>
          <a:chExt cx="0" cy="0"/>
        </a:xfrm>
      </p:grpSpPr>
      <p:grpSp>
        <p:nvGrpSpPr>
          <p:cNvPr id="448" name="Google Shape;448;p23"/>
          <p:cNvGrpSpPr/>
          <p:nvPr/>
        </p:nvGrpSpPr>
        <p:grpSpPr>
          <a:xfrm flipH="1">
            <a:off x="-40837" y="-72025"/>
            <a:ext cx="9187040" cy="5215528"/>
            <a:chOff x="0" y="-72025"/>
            <a:chExt cx="9187040" cy="5215528"/>
          </a:xfrm>
        </p:grpSpPr>
        <p:grpSp>
          <p:nvGrpSpPr>
            <p:cNvPr id="449" name="Google Shape;449;p23"/>
            <p:cNvGrpSpPr/>
            <p:nvPr/>
          </p:nvGrpSpPr>
          <p:grpSpPr>
            <a:xfrm>
              <a:off x="0" y="0"/>
              <a:ext cx="9144005" cy="5143503"/>
              <a:chOff x="0" y="0"/>
              <a:chExt cx="9144005" cy="5143503"/>
            </a:xfrm>
          </p:grpSpPr>
          <p:grpSp>
            <p:nvGrpSpPr>
              <p:cNvPr id="450" name="Google Shape;450;p23"/>
              <p:cNvGrpSpPr/>
              <p:nvPr/>
            </p:nvGrpSpPr>
            <p:grpSpPr>
              <a:xfrm>
                <a:off x="0" y="0"/>
                <a:ext cx="4047930" cy="4048378"/>
                <a:chOff x="0" y="0"/>
                <a:chExt cx="4047930" cy="4048378"/>
              </a:xfrm>
            </p:grpSpPr>
            <p:sp>
              <p:nvSpPr>
                <p:cNvPr id="451" name="Google Shape;451;p23"/>
                <p:cNvSpPr/>
                <p:nvPr/>
              </p:nvSpPr>
              <p:spPr>
                <a:xfrm>
                  <a:off x="0" y="0"/>
                  <a:ext cx="4047930" cy="4048378"/>
                </a:xfrm>
                <a:custGeom>
                  <a:rect b="b" l="l" r="r" t="t"/>
                  <a:pathLst>
                    <a:path extrusionOk="0" h="27148" w="27145">
                      <a:moveTo>
                        <a:pt x="26334" y="1"/>
                      </a:moveTo>
                      <a:lnTo>
                        <a:pt x="0" y="26334"/>
                      </a:lnTo>
                      <a:lnTo>
                        <a:pt x="0" y="27147"/>
                      </a:lnTo>
                      <a:lnTo>
                        <a:pt x="2714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3"/>
                <p:cNvSpPr/>
                <p:nvPr/>
              </p:nvSpPr>
              <p:spPr>
                <a:xfrm>
                  <a:off x="0" y="0"/>
                  <a:ext cx="3703606" cy="3703606"/>
                </a:xfrm>
                <a:custGeom>
                  <a:rect b="b" l="l" r="r" t="t"/>
                  <a:pathLst>
                    <a:path extrusionOk="0" h="24836" w="24836">
                      <a:moveTo>
                        <a:pt x="24025" y="1"/>
                      </a:moveTo>
                      <a:lnTo>
                        <a:pt x="0" y="24025"/>
                      </a:lnTo>
                      <a:lnTo>
                        <a:pt x="0" y="24836"/>
                      </a:lnTo>
                      <a:lnTo>
                        <a:pt x="24835"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3"/>
                <p:cNvSpPr/>
                <p:nvPr/>
              </p:nvSpPr>
              <p:spPr>
                <a:xfrm>
                  <a:off x="0" y="0"/>
                  <a:ext cx="3359283" cy="3359283"/>
                </a:xfrm>
                <a:custGeom>
                  <a:rect b="b" l="l" r="r" t="t"/>
                  <a:pathLst>
                    <a:path extrusionOk="0" h="22527" w="22527">
                      <a:moveTo>
                        <a:pt x="21713" y="1"/>
                      </a:moveTo>
                      <a:lnTo>
                        <a:pt x="0" y="21713"/>
                      </a:lnTo>
                      <a:lnTo>
                        <a:pt x="0" y="22526"/>
                      </a:lnTo>
                      <a:lnTo>
                        <a:pt x="22527"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3"/>
                <p:cNvSpPr/>
                <p:nvPr/>
              </p:nvSpPr>
              <p:spPr>
                <a:xfrm>
                  <a:off x="0" y="0"/>
                  <a:ext cx="3014511" cy="3014511"/>
                </a:xfrm>
                <a:custGeom>
                  <a:rect b="b" l="l" r="r" t="t"/>
                  <a:pathLst>
                    <a:path extrusionOk="0" h="20215" w="20215">
                      <a:moveTo>
                        <a:pt x="19404" y="1"/>
                      </a:moveTo>
                      <a:lnTo>
                        <a:pt x="0" y="19404"/>
                      </a:lnTo>
                      <a:lnTo>
                        <a:pt x="0" y="20215"/>
                      </a:lnTo>
                      <a:lnTo>
                        <a:pt x="2021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3"/>
                <p:cNvSpPr/>
                <p:nvPr/>
              </p:nvSpPr>
              <p:spPr>
                <a:xfrm>
                  <a:off x="0" y="0"/>
                  <a:ext cx="2670187" cy="2670187"/>
                </a:xfrm>
                <a:custGeom>
                  <a:rect b="b" l="l" r="r" t="t"/>
                  <a:pathLst>
                    <a:path extrusionOk="0" h="17906" w="17906">
                      <a:moveTo>
                        <a:pt x="17092" y="1"/>
                      </a:moveTo>
                      <a:lnTo>
                        <a:pt x="0" y="17092"/>
                      </a:lnTo>
                      <a:lnTo>
                        <a:pt x="0" y="17905"/>
                      </a:lnTo>
                      <a:lnTo>
                        <a:pt x="17906"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3"/>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3"/>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3"/>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3"/>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3"/>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3"/>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3"/>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 name="Google Shape;463;p23"/>
              <p:cNvGrpSpPr/>
              <p:nvPr/>
            </p:nvGrpSpPr>
            <p:grpSpPr>
              <a:xfrm rot="10800000">
                <a:off x="5096075" y="1095125"/>
                <a:ext cx="4047930" cy="4048378"/>
                <a:chOff x="0" y="0"/>
                <a:chExt cx="4047930" cy="4048378"/>
              </a:xfrm>
            </p:grpSpPr>
            <p:sp>
              <p:nvSpPr>
                <p:cNvPr id="464" name="Google Shape;464;p23"/>
                <p:cNvSpPr/>
                <p:nvPr/>
              </p:nvSpPr>
              <p:spPr>
                <a:xfrm>
                  <a:off x="0" y="0"/>
                  <a:ext cx="4047930" cy="4048378"/>
                </a:xfrm>
                <a:custGeom>
                  <a:rect b="b" l="l" r="r" t="t"/>
                  <a:pathLst>
                    <a:path extrusionOk="0" h="27148" w="27145">
                      <a:moveTo>
                        <a:pt x="26334" y="1"/>
                      </a:moveTo>
                      <a:lnTo>
                        <a:pt x="0" y="26334"/>
                      </a:lnTo>
                      <a:lnTo>
                        <a:pt x="0" y="27147"/>
                      </a:lnTo>
                      <a:lnTo>
                        <a:pt x="2714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3"/>
                <p:cNvSpPr/>
                <p:nvPr/>
              </p:nvSpPr>
              <p:spPr>
                <a:xfrm>
                  <a:off x="0" y="0"/>
                  <a:ext cx="3703606" cy="3703606"/>
                </a:xfrm>
                <a:custGeom>
                  <a:rect b="b" l="l" r="r" t="t"/>
                  <a:pathLst>
                    <a:path extrusionOk="0" h="24836" w="24836">
                      <a:moveTo>
                        <a:pt x="24025" y="1"/>
                      </a:moveTo>
                      <a:lnTo>
                        <a:pt x="0" y="24025"/>
                      </a:lnTo>
                      <a:lnTo>
                        <a:pt x="0" y="24836"/>
                      </a:lnTo>
                      <a:lnTo>
                        <a:pt x="24835"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3"/>
                <p:cNvSpPr/>
                <p:nvPr/>
              </p:nvSpPr>
              <p:spPr>
                <a:xfrm>
                  <a:off x="0" y="0"/>
                  <a:ext cx="3359283" cy="3359283"/>
                </a:xfrm>
                <a:custGeom>
                  <a:rect b="b" l="l" r="r" t="t"/>
                  <a:pathLst>
                    <a:path extrusionOk="0" h="22527" w="22527">
                      <a:moveTo>
                        <a:pt x="21713" y="1"/>
                      </a:moveTo>
                      <a:lnTo>
                        <a:pt x="0" y="21713"/>
                      </a:lnTo>
                      <a:lnTo>
                        <a:pt x="0" y="22526"/>
                      </a:lnTo>
                      <a:lnTo>
                        <a:pt x="22527"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3"/>
                <p:cNvSpPr/>
                <p:nvPr/>
              </p:nvSpPr>
              <p:spPr>
                <a:xfrm>
                  <a:off x="0" y="0"/>
                  <a:ext cx="3014511" cy="3014511"/>
                </a:xfrm>
                <a:custGeom>
                  <a:rect b="b" l="l" r="r" t="t"/>
                  <a:pathLst>
                    <a:path extrusionOk="0" h="20215" w="20215">
                      <a:moveTo>
                        <a:pt x="19404" y="1"/>
                      </a:moveTo>
                      <a:lnTo>
                        <a:pt x="0" y="19404"/>
                      </a:lnTo>
                      <a:lnTo>
                        <a:pt x="0" y="20215"/>
                      </a:lnTo>
                      <a:lnTo>
                        <a:pt x="2021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3"/>
                <p:cNvSpPr/>
                <p:nvPr/>
              </p:nvSpPr>
              <p:spPr>
                <a:xfrm>
                  <a:off x="0" y="0"/>
                  <a:ext cx="2670187" cy="2670187"/>
                </a:xfrm>
                <a:custGeom>
                  <a:rect b="b" l="l" r="r" t="t"/>
                  <a:pathLst>
                    <a:path extrusionOk="0" h="17906" w="17906">
                      <a:moveTo>
                        <a:pt x="17092" y="1"/>
                      </a:moveTo>
                      <a:lnTo>
                        <a:pt x="0" y="17092"/>
                      </a:lnTo>
                      <a:lnTo>
                        <a:pt x="0" y="17905"/>
                      </a:lnTo>
                      <a:lnTo>
                        <a:pt x="17906"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3"/>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3"/>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3"/>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3"/>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3"/>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3"/>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3"/>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6" name="Google Shape;476;p23"/>
            <p:cNvGrpSpPr/>
            <p:nvPr/>
          </p:nvGrpSpPr>
          <p:grpSpPr>
            <a:xfrm>
              <a:off x="0" y="0"/>
              <a:ext cx="6676335" cy="4416561"/>
              <a:chOff x="0" y="0"/>
              <a:chExt cx="6676335" cy="4416561"/>
            </a:xfrm>
          </p:grpSpPr>
          <p:sp>
            <p:nvSpPr>
              <p:cNvPr id="477" name="Google Shape;477;p23"/>
              <p:cNvSpPr/>
              <p:nvPr/>
            </p:nvSpPr>
            <p:spPr>
              <a:xfrm>
                <a:off x="4417725" y="0"/>
                <a:ext cx="2258609" cy="1129156"/>
              </a:xfrm>
              <a:custGeom>
                <a:rect b="b" l="l" r="r" t="t"/>
                <a:pathLst>
                  <a:path extrusionOk="0" h="7572" w="15146">
                    <a:moveTo>
                      <a:pt x="0" y="1"/>
                    </a:moveTo>
                    <a:lnTo>
                      <a:pt x="7571" y="7571"/>
                    </a:lnTo>
                    <a:lnTo>
                      <a:pt x="15146" y="1"/>
                    </a:lnTo>
                    <a:lnTo>
                      <a:pt x="12339" y="1"/>
                    </a:lnTo>
                    <a:lnTo>
                      <a:pt x="7571" y="4764"/>
                    </a:lnTo>
                    <a:lnTo>
                      <a:pt x="2808"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3"/>
              <p:cNvSpPr/>
              <p:nvPr/>
            </p:nvSpPr>
            <p:spPr>
              <a:xfrm>
                <a:off x="0" y="0"/>
                <a:ext cx="4354228" cy="4416561"/>
              </a:xfrm>
              <a:custGeom>
                <a:rect b="b" l="l" r="r" t="t"/>
                <a:pathLst>
                  <a:path extrusionOk="0" h="29617" w="29199">
                    <a:moveTo>
                      <a:pt x="21119" y="1"/>
                    </a:moveTo>
                    <a:lnTo>
                      <a:pt x="25669" y="4551"/>
                    </a:lnTo>
                    <a:lnTo>
                      <a:pt x="4130" y="26086"/>
                    </a:lnTo>
                    <a:lnTo>
                      <a:pt x="0" y="21957"/>
                    </a:lnTo>
                    <a:lnTo>
                      <a:pt x="0" y="25487"/>
                    </a:lnTo>
                    <a:lnTo>
                      <a:pt x="4130" y="29616"/>
                    </a:lnTo>
                    <a:lnTo>
                      <a:pt x="29198" y="4551"/>
                    </a:lnTo>
                    <a:lnTo>
                      <a:pt x="24648"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3"/>
              <p:cNvSpPr/>
              <p:nvPr/>
            </p:nvSpPr>
            <p:spPr>
              <a:xfrm>
                <a:off x="0" y="0"/>
                <a:ext cx="3306195" cy="3368826"/>
              </a:xfrm>
              <a:custGeom>
                <a:rect b="b" l="l" r="r" t="t"/>
                <a:pathLst>
                  <a:path extrusionOk="0" h="22591" w="22171">
                    <a:moveTo>
                      <a:pt x="15514" y="1"/>
                    </a:moveTo>
                    <a:lnTo>
                      <a:pt x="20064" y="4551"/>
                    </a:lnTo>
                    <a:lnTo>
                      <a:pt x="4130" y="20482"/>
                    </a:lnTo>
                    <a:lnTo>
                      <a:pt x="0" y="16353"/>
                    </a:lnTo>
                    <a:lnTo>
                      <a:pt x="0" y="18458"/>
                    </a:lnTo>
                    <a:lnTo>
                      <a:pt x="4130" y="22591"/>
                    </a:lnTo>
                    <a:lnTo>
                      <a:pt x="22170" y="4551"/>
                    </a:lnTo>
                    <a:lnTo>
                      <a:pt x="17620"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 name="Google Shape;480;p23"/>
            <p:cNvGrpSpPr/>
            <p:nvPr/>
          </p:nvGrpSpPr>
          <p:grpSpPr>
            <a:xfrm>
              <a:off x="755591" y="-72025"/>
              <a:ext cx="8431449" cy="3439529"/>
              <a:chOff x="755591" y="-72025"/>
              <a:chExt cx="8431449" cy="3439529"/>
            </a:xfrm>
          </p:grpSpPr>
          <p:sp>
            <p:nvSpPr>
              <p:cNvPr id="481" name="Google Shape;481;p23"/>
              <p:cNvSpPr/>
              <p:nvPr/>
            </p:nvSpPr>
            <p:spPr>
              <a:xfrm>
                <a:off x="755591" y="-1807"/>
                <a:ext cx="2375748" cy="118764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3"/>
              <p:cNvSpPr/>
              <p:nvPr/>
            </p:nvSpPr>
            <p:spPr>
              <a:xfrm>
                <a:off x="1361264" y="-1807"/>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3"/>
              <p:cNvSpPr/>
              <p:nvPr/>
            </p:nvSpPr>
            <p:spPr>
              <a:xfrm>
                <a:off x="7928797" y="851468"/>
                <a:ext cx="1258243" cy="2516036"/>
              </a:xfrm>
              <a:custGeom>
                <a:rect b="b" l="l" r="r" t="t"/>
                <a:pathLst>
                  <a:path extrusionOk="0" h="16787" w="8395">
                    <a:moveTo>
                      <a:pt x="8395" y="0"/>
                    </a:moveTo>
                    <a:lnTo>
                      <a:pt x="1" y="8394"/>
                    </a:lnTo>
                    <a:lnTo>
                      <a:pt x="8395" y="16786"/>
                    </a:lnTo>
                    <a:lnTo>
                      <a:pt x="8395" y="14579"/>
                    </a:lnTo>
                    <a:lnTo>
                      <a:pt x="2208" y="8394"/>
                    </a:lnTo>
                    <a:lnTo>
                      <a:pt x="8395" y="2207"/>
                    </a:lnTo>
                    <a:lnTo>
                      <a:pt x="8395" y="0"/>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3"/>
              <p:cNvSpPr/>
              <p:nvPr/>
            </p:nvSpPr>
            <p:spPr>
              <a:xfrm>
                <a:off x="5058106" y="-72025"/>
                <a:ext cx="1233512" cy="650629"/>
              </a:xfrm>
              <a:custGeom>
                <a:rect b="b" l="l" r="r" t="t"/>
                <a:pathLst>
                  <a:path extrusionOk="0" h="4341" w="8230">
                    <a:moveTo>
                      <a:pt x="1" y="1"/>
                    </a:moveTo>
                    <a:lnTo>
                      <a:pt x="4341" y="4340"/>
                    </a:lnTo>
                    <a:lnTo>
                      <a:pt x="8230" y="451"/>
                    </a:lnTo>
                    <a:lnTo>
                      <a:pt x="7779" y="1"/>
                    </a:lnTo>
                    <a:lnTo>
                      <a:pt x="7538" y="1"/>
                    </a:lnTo>
                    <a:lnTo>
                      <a:pt x="4341" y="3201"/>
                    </a:lnTo>
                    <a:lnTo>
                      <a:pt x="1140"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3"/>
              <p:cNvSpPr/>
              <p:nvPr/>
            </p:nvSpPr>
            <p:spPr>
              <a:xfrm>
                <a:off x="6291485" y="-72025"/>
                <a:ext cx="1233363" cy="650629"/>
              </a:xfrm>
              <a:custGeom>
                <a:rect b="b" l="l" r="r" t="t"/>
                <a:pathLst>
                  <a:path extrusionOk="0" h="4341" w="8229">
                    <a:moveTo>
                      <a:pt x="452" y="1"/>
                    </a:moveTo>
                    <a:lnTo>
                      <a:pt x="1" y="451"/>
                    </a:lnTo>
                    <a:lnTo>
                      <a:pt x="3889" y="4340"/>
                    </a:lnTo>
                    <a:lnTo>
                      <a:pt x="8229" y="1"/>
                    </a:lnTo>
                    <a:lnTo>
                      <a:pt x="7090" y="1"/>
                    </a:lnTo>
                    <a:lnTo>
                      <a:pt x="3889" y="3201"/>
                    </a:lnTo>
                    <a:lnTo>
                      <a:pt x="689"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6" name="Google Shape;486;p23"/>
          <p:cNvSpPr txBox="1"/>
          <p:nvPr>
            <p:ph type="ctrTitle"/>
          </p:nvPr>
        </p:nvSpPr>
        <p:spPr>
          <a:xfrm>
            <a:off x="1697100" y="538850"/>
            <a:ext cx="5749800" cy="984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48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87" name="Google Shape;487;p23"/>
          <p:cNvSpPr txBox="1"/>
          <p:nvPr>
            <p:ph idx="1" type="subTitle"/>
          </p:nvPr>
        </p:nvSpPr>
        <p:spPr>
          <a:xfrm>
            <a:off x="1697100" y="2266950"/>
            <a:ext cx="5749800" cy="148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Font typeface="Overpass Light"/>
              <a:buNone/>
              <a:defRPr sz="1600"/>
            </a:lvl1pPr>
            <a:lvl2pPr lvl="1" rtl="0"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2pPr>
            <a:lvl3pPr lvl="2" rtl="0"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3pPr>
            <a:lvl4pPr lvl="3" rtl="0"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4pPr>
            <a:lvl5pPr lvl="4" rtl="0"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5pPr>
            <a:lvl6pPr lvl="5" rtl="0"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6pPr>
            <a:lvl7pPr lvl="6" rtl="0"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7pPr>
            <a:lvl8pPr lvl="7" rtl="0"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8pPr>
            <a:lvl9pPr lvl="8" rtl="0" algn="ctr">
              <a:lnSpc>
                <a:spcPct val="100000"/>
              </a:lnSpc>
              <a:spcBef>
                <a:spcPts val="0"/>
              </a:spcBef>
              <a:spcAft>
                <a:spcPts val="0"/>
              </a:spcAft>
              <a:buClr>
                <a:schemeClr val="dk1"/>
              </a:buClr>
              <a:buSzPts val="2800"/>
              <a:buFont typeface="Overpass Light"/>
              <a:buNone/>
              <a:defRPr sz="2800">
                <a:solidFill>
                  <a:schemeClr val="dk1"/>
                </a:solidFill>
                <a:latin typeface="Overpass Light"/>
                <a:ea typeface="Overpass Light"/>
                <a:cs typeface="Overpass Light"/>
                <a:sym typeface="Overpass Light"/>
              </a:defRPr>
            </a:lvl9pPr>
          </a:lstStyle>
          <a:p/>
        </p:txBody>
      </p:sp>
      <p:sp>
        <p:nvSpPr>
          <p:cNvPr id="488" name="Google Shape;488;p23"/>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89" name="Google Shape;489;p23"/>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90" name="Google Shape;490;p23"/>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91" name="Google Shape;491;p23"/>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92" name="Google Shape;492;p23"/>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93" name="Google Shape;493;p23"/>
          <p:cNvSpPr txBox="1"/>
          <p:nvPr/>
        </p:nvSpPr>
        <p:spPr>
          <a:xfrm>
            <a:off x="2320050" y="3570350"/>
            <a:ext cx="4503900" cy="93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000">
                <a:solidFill>
                  <a:srgbClr val="FFFFFF"/>
                </a:solidFill>
                <a:latin typeface="Overpass Light"/>
                <a:ea typeface="Overpass Light"/>
                <a:cs typeface="Overpass Light"/>
                <a:sym typeface="Overpass Light"/>
              </a:rPr>
              <a:t>CREDITS: This presentation template was created by </a:t>
            </a:r>
            <a:r>
              <a:rPr lang="en" sz="1000">
                <a:solidFill>
                  <a:srgbClr val="FFFFFF"/>
                </a:solidFill>
                <a:uFill>
                  <a:noFill/>
                </a:uFill>
                <a:latin typeface="Overpass"/>
                <a:ea typeface="Overpass"/>
                <a:cs typeface="Overpass"/>
                <a:sym typeface="Overpass"/>
                <a:hlinkClick r:id="rId2"/>
              </a:rPr>
              <a:t>Slidesgo</a:t>
            </a:r>
            <a:r>
              <a:rPr lang="en" sz="1000">
                <a:solidFill>
                  <a:srgbClr val="FFFFFF"/>
                </a:solidFill>
                <a:latin typeface="Overpass Light"/>
                <a:ea typeface="Overpass Light"/>
                <a:cs typeface="Overpass Light"/>
                <a:sym typeface="Overpass Light"/>
              </a:rPr>
              <a:t>, including icons by </a:t>
            </a:r>
            <a:r>
              <a:rPr lang="en" sz="1000">
                <a:solidFill>
                  <a:srgbClr val="FFFFFF"/>
                </a:solidFill>
                <a:uFill>
                  <a:noFill/>
                </a:uFill>
                <a:latin typeface="Overpass"/>
                <a:ea typeface="Overpass"/>
                <a:cs typeface="Overpass"/>
                <a:sym typeface="Overpass"/>
                <a:hlinkClick r:id="rId3"/>
              </a:rPr>
              <a:t>Flaticon</a:t>
            </a:r>
            <a:r>
              <a:rPr lang="en" sz="1000">
                <a:solidFill>
                  <a:srgbClr val="FFFFFF"/>
                </a:solidFill>
                <a:latin typeface="Overpass Light"/>
                <a:ea typeface="Overpass Light"/>
                <a:cs typeface="Overpass Light"/>
                <a:sym typeface="Overpass Light"/>
              </a:rPr>
              <a:t>, and infographics &amp; images by </a:t>
            </a:r>
            <a:r>
              <a:rPr lang="en" sz="1000">
                <a:solidFill>
                  <a:srgbClr val="FFFFFF"/>
                </a:solidFill>
                <a:uFill>
                  <a:noFill/>
                </a:uFill>
                <a:latin typeface="Overpass"/>
                <a:ea typeface="Overpass"/>
                <a:cs typeface="Overpass"/>
                <a:sym typeface="Overpass"/>
                <a:hlinkClick r:id="rId4"/>
              </a:rPr>
              <a:t>Freepik</a:t>
            </a:r>
            <a:r>
              <a:rPr lang="en" sz="1000">
                <a:solidFill>
                  <a:srgbClr val="FFFFFF"/>
                </a:solidFill>
                <a:latin typeface="Overpass Light"/>
                <a:ea typeface="Overpass Light"/>
                <a:cs typeface="Overpass Light"/>
                <a:sym typeface="Overpass Light"/>
              </a:rPr>
              <a:t>. </a:t>
            </a:r>
            <a:endParaRPr sz="1000">
              <a:solidFill>
                <a:srgbClr val="FFFFFF"/>
              </a:solidFill>
              <a:latin typeface="Overpass Light"/>
              <a:ea typeface="Overpass Light"/>
              <a:cs typeface="Overpass Light"/>
              <a:sym typeface="Overpass Light"/>
            </a:endParaRPr>
          </a:p>
          <a:p>
            <a:pPr indent="0" lvl="0" marL="0" rtl="0" algn="ctr">
              <a:spcBef>
                <a:spcPts val="0"/>
              </a:spcBef>
              <a:spcAft>
                <a:spcPts val="0"/>
              </a:spcAft>
              <a:buNone/>
            </a:pPr>
            <a:r>
              <a:t/>
            </a:r>
            <a:endParaRPr sz="1000">
              <a:solidFill>
                <a:srgbClr val="FFFFFF"/>
              </a:solidFill>
              <a:latin typeface="Overpass Light"/>
              <a:ea typeface="Overpass Light"/>
              <a:cs typeface="Overpass Light"/>
              <a:sym typeface="Overpass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p:cSld name="CUSTOM_18">
    <p:spTree>
      <p:nvGrpSpPr>
        <p:cNvPr id="494" name="Shape 494"/>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noFill/>
      </p:bgPr>
    </p:bg>
    <p:spTree>
      <p:nvGrpSpPr>
        <p:cNvPr id="495" name="Shape 49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1" name="Shape 91"/>
        <p:cNvGrpSpPr/>
        <p:nvPr/>
      </p:nvGrpSpPr>
      <p:grpSpPr>
        <a:xfrm>
          <a:off x="0" y="0"/>
          <a:ext cx="0" cy="0"/>
          <a:chOff x="0" y="0"/>
          <a:chExt cx="0" cy="0"/>
        </a:xfrm>
      </p:grpSpPr>
      <p:sp>
        <p:nvSpPr>
          <p:cNvPr id="92" name="Google Shape;92;p4"/>
          <p:cNvSpPr txBox="1"/>
          <p:nvPr>
            <p:ph idx="1" type="body"/>
          </p:nvPr>
        </p:nvSpPr>
        <p:spPr>
          <a:xfrm>
            <a:off x="724200" y="2013325"/>
            <a:ext cx="3987000" cy="1749600"/>
          </a:xfrm>
          <a:prstGeom prst="rect">
            <a:avLst/>
          </a:prstGeom>
        </p:spPr>
        <p:txBody>
          <a:bodyPr anchorCtr="0" anchor="t" bIns="91425" lIns="91425" spcFirstLastPara="1" rIns="91425" wrap="square" tIns="91425">
            <a:noAutofit/>
          </a:bodyPr>
          <a:lstStyle>
            <a:lvl1pPr indent="-342900" lvl="0" marL="457200">
              <a:lnSpc>
                <a:spcPct val="100000"/>
              </a:lnSpc>
              <a:spcBef>
                <a:spcPts val="0"/>
              </a:spcBef>
              <a:spcAft>
                <a:spcPts val="0"/>
              </a:spcAft>
              <a:buClr>
                <a:srgbClr val="FFFFFF"/>
              </a:buClr>
              <a:buSzPts val="1800"/>
              <a:buChar char="●"/>
              <a:defRPr sz="1600"/>
            </a:lvl1pPr>
            <a:lvl2pPr indent="-317500" lvl="1" marL="914400">
              <a:spcBef>
                <a:spcPts val="0"/>
              </a:spcBef>
              <a:spcAft>
                <a:spcPts val="0"/>
              </a:spcAft>
              <a:buClr>
                <a:srgbClr val="FFFFFF"/>
              </a:buClr>
              <a:buSzPts val="1400"/>
              <a:buChar char="○"/>
              <a:defRPr>
                <a:solidFill>
                  <a:srgbClr val="FFFFFF"/>
                </a:solidFill>
              </a:defRPr>
            </a:lvl2pPr>
            <a:lvl3pPr indent="-317500" lvl="2" marL="1371600">
              <a:spcBef>
                <a:spcPts val="1600"/>
              </a:spcBef>
              <a:spcAft>
                <a:spcPts val="0"/>
              </a:spcAft>
              <a:buClr>
                <a:srgbClr val="FFFFFF"/>
              </a:buClr>
              <a:buSzPts val="1400"/>
              <a:buChar char="■"/>
              <a:defRPr>
                <a:solidFill>
                  <a:srgbClr val="FFFFFF"/>
                </a:solidFill>
              </a:defRPr>
            </a:lvl3pPr>
            <a:lvl4pPr indent="-317500" lvl="3" marL="1828800">
              <a:spcBef>
                <a:spcPts val="1600"/>
              </a:spcBef>
              <a:spcAft>
                <a:spcPts val="0"/>
              </a:spcAft>
              <a:buClr>
                <a:srgbClr val="FFFFFF"/>
              </a:buClr>
              <a:buSzPts val="1400"/>
              <a:buChar char="●"/>
              <a:defRPr>
                <a:solidFill>
                  <a:srgbClr val="FFFFFF"/>
                </a:solidFill>
              </a:defRPr>
            </a:lvl4pPr>
            <a:lvl5pPr indent="-317500" lvl="4" marL="2286000">
              <a:spcBef>
                <a:spcPts val="1600"/>
              </a:spcBef>
              <a:spcAft>
                <a:spcPts val="0"/>
              </a:spcAft>
              <a:buClr>
                <a:srgbClr val="FFFFFF"/>
              </a:buClr>
              <a:buSzPts val="1400"/>
              <a:buChar char="○"/>
              <a:defRPr>
                <a:solidFill>
                  <a:srgbClr val="FFFFFF"/>
                </a:solidFill>
              </a:defRPr>
            </a:lvl5pPr>
            <a:lvl6pPr indent="-317500" lvl="5" marL="2743200">
              <a:spcBef>
                <a:spcPts val="1600"/>
              </a:spcBef>
              <a:spcAft>
                <a:spcPts val="0"/>
              </a:spcAft>
              <a:buClr>
                <a:srgbClr val="FFFFFF"/>
              </a:buClr>
              <a:buSzPts val="1400"/>
              <a:buChar char="■"/>
              <a:defRPr>
                <a:solidFill>
                  <a:srgbClr val="FFFFFF"/>
                </a:solidFill>
              </a:defRPr>
            </a:lvl6pPr>
            <a:lvl7pPr indent="-317500" lvl="6" marL="3200400">
              <a:spcBef>
                <a:spcPts val="16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
        <p:nvSpPr>
          <p:cNvPr id="93" name="Google Shape;93;p4"/>
          <p:cNvSpPr txBox="1"/>
          <p:nvPr>
            <p:ph type="ctrTitle"/>
          </p:nvPr>
        </p:nvSpPr>
        <p:spPr>
          <a:xfrm>
            <a:off x="724200" y="1263775"/>
            <a:ext cx="3987000" cy="94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800"/>
              <a:buNone/>
              <a:defRPr sz="3000"/>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p:txBody>
      </p:sp>
      <p:grpSp>
        <p:nvGrpSpPr>
          <p:cNvPr id="94" name="Google Shape;94;p4"/>
          <p:cNvGrpSpPr/>
          <p:nvPr/>
        </p:nvGrpSpPr>
        <p:grpSpPr>
          <a:xfrm flipH="1" rot="10800000">
            <a:off x="-3" y="3849693"/>
            <a:ext cx="3131339" cy="1293804"/>
            <a:chOff x="-4328" y="-1807"/>
            <a:chExt cx="3131339" cy="1293804"/>
          </a:xfrm>
        </p:grpSpPr>
        <p:grpSp>
          <p:nvGrpSpPr>
            <p:cNvPr id="95" name="Google Shape;95;p4"/>
            <p:cNvGrpSpPr/>
            <p:nvPr/>
          </p:nvGrpSpPr>
          <p:grpSpPr>
            <a:xfrm>
              <a:off x="-4328" y="0"/>
              <a:ext cx="1291848" cy="1291997"/>
              <a:chOff x="0" y="0"/>
              <a:chExt cx="1291848" cy="1291997"/>
            </a:xfrm>
          </p:grpSpPr>
          <p:sp>
            <p:nvSpPr>
              <p:cNvPr id="96" name="Google Shape;96;p4"/>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4"/>
            <p:cNvSpPr/>
            <p:nvPr/>
          </p:nvSpPr>
          <p:spPr>
            <a:xfrm>
              <a:off x="751263" y="-1807"/>
              <a:ext cx="2375748" cy="118764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1356936" y="-1807"/>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02" name="Shape 102"/>
        <p:cNvGrpSpPr/>
        <p:nvPr/>
      </p:nvGrpSpPr>
      <p:grpSpPr>
        <a:xfrm>
          <a:off x="0" y="0"/>
          <a:ext cx="0" cy="0"/>
          <a:chOff x="0" y="0"/>
          <a:chExt cx="0" cy="0"/>
        </a:xfrm>
      </p:grpSpPr>
      <p:sp>
        <p:nvSpPr>
          <p:cNvPr id="103" name="Google Shape;103;p5"/>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104" name="Google Shape;104;p5"/>
          <p:cNvSpPr txBox="1"/>
          <p:nvPr>
            <p:ph idx="2" type="ctrTitle"/>
          </p:nvPr>
        </p:nvSpPr>
        <p:spPr>
          <a:xfrm>
            <a:off x="1221175" y="2226275"/>
            <a:ext cx="3056400" cy="7308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FFFFFF"/>
              </a:buClr>
              <a:buSzPts val="1200"/>
              <a:buNone/>
              <a:defRPr sz="24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105" name="Google Shape;105;p5"/>
          <p:cNvSpPr txBox="1"/>
          <p:nvPr>
            <p:ph idx="1" type="subTitle"/>
          </p:nvPr>
        </p:nvSpPr>
        <p:spPr>
          <a:xfrm>
            <a:off x="1221150" y="2957178"/>
            <a:ext cx="3056400" cy="1221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06" name="Google Shape;106;p5"/>
          <p:cNvSpPr txBox="1"/>
          <p:nvPr>
            <p:ph idx="3" type="ctrTitle"/>
          </p:nvPr>
        </p:nvSpPr>
        <p:spPr>
          <a:xfrm>
            <a:off x="4866450" y="2226275"/>
            <a:ext cx="3056400" cy="730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200"/>
              <a:buNone/>
              <a:defRPr sz="24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107" name="Google Shape;107;p5"/>
          <p:cNvSpPr txBox="1"/>
          <p:nvPr>
            <p:ph idx="4" type="subTitle"/>
          </p:nvPr>
        </p:nvSpPr>
        <p:spPr>
          <a:xfrm>
            <a:off x="4866425" y="2957178"/>
            <a:ext cx="3056400" cy="122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grpSp>
        <p:nvGrpSpPr>
          <p:cNvPr id="108" name="Google Shape;108;p5"/>
          <p:cNvGrpSpPr/>
          <p:nvPr/>
        </p:nvGrpSpPr>
        <p:grpSpPr>
          <a:xfrm flipH="1" rot="10800000">
            <a:off x="-39575" y="1772868"/>
            <a:ext cx="3306195" cy="3368826"/>
            <a:chOff x="0" y="0"/>
            <a:chExt cx="3306195" cy="3368826"/>
          </a:xfrm>
        </p:grpSpPr>
        <p:grpSp>
          <p:nvGrpSpPr>
            <p:cNvPr id="109" name="Google Shape;109;p5"/>
            <p:cNvGrpSpPr/>
            <p:nvPr/>
          </p:nvGrpSpPr>
          <p:grpSpPr>
            <a:xfrm>
              <a:off x="0" y="0"/>
              <a:ext cx="2325416" cy="2325267"/>
              <a:chOff x="0" y="0"/>
              <a:chExt cx="2325416" cy="2325267"/>
            </a:xfrm>
          </p:grpSpPr>
          <p:sp>
            <p:nvSpPr>
              <p:cNvPr id="110" name="Google Shape;110;p5"/>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 name="Google Shape;117;p5"/>
            <p:cNvSpPr/>
            <p:nvPr/>
          </p:nvSpPr>
          <p:spPr>
            <a:xfrm>
              <a:off x="0" y="0"/>
              <a:ext cx="3306195" cy="3368826"/>
            </a:xfrm>
            <a:custGeom>
              <a:rect b="b" l="l" r="r" t="t"/>
              <a:pathLst>
                <a:path extrusionOk="0" h="22591" w="22171">
                  <a:moveTo>
                    <a:pt x="15514" y="1"/>
                  </a:moveTo>
                  <a:lnTo>
                    <a:pt x="20064" y="4551"/>
                  </a:lnTo>
                  <a:lnTo>
                    <a:pt x="4130" y="20482"/>
                  </a:lnTo>
                  <a:lnTo>
                    <a:pt x="0" y="16353"/>
                  </a:lnTo>
                  <a:lnTo>
                    <a:pt x="0" y="18458"/>
                  </a:lnTo>
                  <a:lnTo>
                    <a:pt x="4130" y="22591"/>
                  </a:lnTo>
                  <a:lnTo>
                    <a:pt x="22170" y="4551"/>
                  </a:lnTo>
                  <a:lnTo>
                    <a:pt x="17620"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8" name="Shape 118"/>
        <p:cNvGrpSpPr/>
        <p:nvPr/>
      </p:nvGrpSpPr>
      <p:grpSpPr>
        <a:xfrm>
          <a:off x="0" y="0"/>
          <a:ext cx="0" cy="0"/>
          <a:chOff x="0" y="0"/>
          <a:chExt cx="0" cy="0"/>
        </a:xfrm>
      </p:grpSpPr>
      <p:sp>
        <p:nvSpPr>
          <p:cNvPr id="119" name="Google Shape;119;p6"/>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grpSp>
        <p:nvGrpSpPr>
          <p:cNvPr id="120" name="Google Shape;120;p6"/>
          <p:cNvGrpSpPr/>
          <p:nvPr/>
        </p:nvGrpSpPr>
        <p:grpSpPr>
          <a:xfrm rot="-5400000">
            <a:off x="7413719" y="849209"/>
            <a:ext cx="2325428" cy="1188455"/>
            <a:chOff x="2869147" y="3685156"/>
            <a:chExt cx="3405723" cy="1740561"/>
          </a:xfrm>
        </p:grpSpPr>
        <p:sp>
          <p:nvSpPr>
            <p:cNvPr id="121" name="Google Shape;121;p6"/>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6"/>
          <p:cNvGrpSpPr/>
          <p:nvPr/>
        </p:nvGrpSpPr>
        <p:grpSpPr>
          <a:xfrm rot="10800000">
            <a:off x="6818579" y="2816427"/>
            <a:ext cx="2325416" cy="2325267"/>
            <a:chOff x="0" y="0"/>
            <a:chExt cx="2325416" cy="2325267"/>
          </a:xfrm>
        </p:grpSpPr>
        <p:sp>
          <p:nvSpPr>
            <p:cNvPr id="124" name="Google Shape;124;p6"/>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6"/>
          <p:cNvGrpSpPr/>
          <p:nvPr/>
        </p:nvGrpSpPr>
        <p:grpSpPr>
          <a:xfrm>
            <a:off x="12" y="-7"/>
            <a:ext cx="1291848" cy="1291997"/>
            <a:chOff x="0" y="0"/>
            <a:chExt cx="1291848" cy="1291997"/>
          </a:xfrm>
        </p:grpSpPr>
        <p:sp>
          <p:nvSpPr>
            <p:cNvPr id="132" name="Google Shape;132;p6"/>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36" name="Shape 136"/>
        <p:cNvGrpSpPr/>
        <p:nvPr/>
      </p:nvGrpSpPr>
      <p:grpSpPr>
        <a:xfrm>
          <a:off x="0" y="0"/>
          <a:ext cx="0" cy="0"/>
          <a:chOff x="0" y="0"/>
          <a:chExt cx="0" cy="0"/>
        </a:xfrm>
      </p:grpSpPr>
      <p:grpSp>
        <p:nvGrpSpPr>
          <p:cNvPr id="137" name="Google Shape;137;p7"/>
          <p:cNvGrpSpPr/>
          <p:nvPr/>
        </p:nvGrpSpPr>
        <p:grpSpPr>
          <a:xfrm>
            <a:off x="-40837" y="0"/>
            <a:ext cx="4047930" cy="4048378"/>
            <a:chOff x="0" y="0"/>
            <a:chExt cx="4047930" cy="4048378"/>
          </a:xfrm>
        </p:grpSpPr>
        <p:sp>
          <p:nvSpPr>
            <p:cNvPr id="138" name="Google Shape;138;p7"/>
            <p:cNvSpPr/>
            <p:nvPr/>
          </p:nvSpPr>
          <p:spPr>
            <a:xfrm>
              <a:off x="0" y="0"/>
              <a:ext cx="4047930" cy="4048378"/>
            </a:xfrm>
            <a:custGeom>
              <a:rect b="b" l="l" r="r" t="t"/>
              <a:pathLst>
                <a:path extrusionOk="0" h="27148" w="27145">
                  <a:moveTo>
                    <a:pt x="26334" y="1"/>
                  </a:moveTo>
                  <a:lnTo>
                    <a:pt x="0" y="26334"/>
                  </a:lnTo>
                  <a:lnTo>
                    <a:pt x="0" y="27147"/>
                  </a:lnTo>
                  <a:lnTo>
                    <a:pt x="2714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0" y="0"/>
              <a:ext cx="3703606" cy="3703606"/>
            </a:xfrm>
            <a:custGeom>
              <a:rect b="b" l="l" r="r" t="t"/>
              <a:pathLst>
                <a:path extrusionOk="0" h="24836" w="24836">
                  <a:moveTo>
                    <a:pt x="24025" y="1"/>
                  </a:moveTo>
                  <a:lnTo>
                    <a:pt x="0" y="24025"/>
                  </a:lnTo>
                  <a:lnTo>
                    <a:pt x="0" y="24836"/>
                  </a:lnTo>
                  <a:lnTo>
                    <a:pt x="24835"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0" y="0"/>
              <a:ext cx="3359283" cy="3359283"/>
            </a:xfrm>
            <a:custGeom>
              <a:rect b="b" l="l" r="r" t="t"/>
              <a:pathLst>
                <a:path extrusionOk="0" h="22527" w="22527">
                  <a:moveTo>
                    <a:pt x="21713" y="1"/>
                  </a:moveTo>
                  <a:lnTo>
                    <a:pt x="0" y="21713"/>
                  </a:lnTo>
                  <a:lnTo>
                    <a:pt x="0" y="22526"/>
                  </a:lnTo>
                  <a:lnTo>
                    <a:pt x="22527"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0" y="0"/>
              <a:ext cx="3014511" cy="3014511"/>
            </a:xfrm>
            <a:custGeom>
              <a:rect b="b" l="l" r="r" t="t"/>
              <a:pathLst>
                <a:path extrusionOk="0" h="20215" w="20215">
                  <a:moveTo>
                    <a:pt x="19404" y="1"/>
                  </a:moveTo>
                  <a:lnTo>
                    <a:pt x="0" y="19404"/>
                  </a:lnTo>
                  <a:lnTo>
                    <a:pt x="0" y="20215"/>
                  </a:lnTo>
                  <a:lnTo>
                    <a:pt x="2021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0" y="0"/>
              <a:ext cx="2670187" cy="2670187"/>
            </a:xfrm>
            <a:custGeom>
              <a:rect b="b" l="l" r="r" t="t"/>
              <a:pathLst>
                <a:path extrusionOk="0" h="17906" w="17906">
                  <a:moveTo>
                    <a:pt x="17092" y="1"/>
                  </a:moveTo>
                  <a:lnTo>
                    <a:pt x="0" y="17092"/>
                  </a:lnTo>
                  <a:lnTo>
                    <a:pt x="0" y="17905"/>
                  </a:lnTo>
                  <a:lnTo>
                    <a:pt x="17906"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7"/>
          <p:cNvGrpSpPr/>
          <p:nvPr/>
        </p:nvGrpSpPr>
        <p:grpSpPr>
          <a:xfrm>
            <a:off x="-40837" y="0"/>
            <a:ext cx="6676335" cy="4416561"/>
            <a:chOff x="0" y="0"/>
            <a:chExt cx="6676335" cy="4416561"/>
          </a:xfrm>
        </p:grpSpPr>
        <p:sp>
          <p:nvSpPr>
            <p:cNvPr id="151" name="Google Shape;151;p7"/>
            <p:cNvSpPr/>
            <p:nvPr/>
          </p:nvSpPr>
          <p:spPr>
            <a:xfrm>
              <a:off x="4417725" y="0"/>
              <a:ext cx="2258609" cy="1129156"/>
            </a:xfrm>
            <a:custGeom>
              <a:rect b="b" l="l" r="r" t="t"/>
              <a:pathLst>
                <a:path extrusionOk="0" h="7572" w="15146">
                  <a:moveTo>
                    <a:pt x="0" y="1"/>
                  </a:moveTo>
                  <a:lnTo>
                    <a:pt x="7571" y="7571"/>
                  </a:lnTo>
                  <a:lnTo>
                    <a:pt x="15146" y="1"/>
                  </a:lnTo>
                  <a:lnTo>
                    <a:pt x="12339" y="1"/>
                  </a:lnTo>
                  <a:lnTo>
                    <a:pt x="7571" y="4764"/>
                  </a:lnTo>
                  <a:lnTo>
                    <a:pt x="2808"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0" y="0"/>
              <a:ext cx="4354228" cy="4416561"/>
            </a:xfrm>
            <a:custGeom>
              <a:rect b="b" l="l" r="r" t="t"/>
              <a:pathLst>
                <a:path extrusionOk="0" h="29617" w="29199">
                  <a:moveTo>
                    <a:pt x="21119" y="1"/>
                  </a:moveTo>
                  <a:lnTo>
                    <a:pt x="25669" y="4551"/>
                  </a:lnTo>
                  <a:lnTo>
                    <a:pt x="4130" y="26086"/>
                  </a:lnTo>
                  <a:lnTo>
                    <a:pt x="0" y="21957"/>
                  </a:lnTo>
                  <a:lnTo>
                    <a:pt x="0" y="25487"/>
                  </a:lnTo>
                  <a:lnTo>
                    <a:pt x="4130" y="29616"/>
                  </a:lnTo>
                  <a:lnTo>
                    <a:pt x="29198" y="4551"/>
                  </a:lnTo>
                  <a:lnTo>
                    <a:pt x="24648"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0" y="0"/>
              <a:ext cx="3306195" cy="3368826"/>
            </a:xfrm>
            <a:custGeom>
              <a:rect b="b" l="l" r="r" t="t"/>
              <a:pathLst>
                <a:path extrusionOk="0" h="22591" w="22171">
                  <a:moveTo>
                    <a:pt x="15514" y="1"/>
                  </a:moveTo>
                  <a:lnTo>
                    <a:pt x="20064" y="4551"/>
                  </a:lnTo>
                  <a:lnTo>
                    <a:pt x="4130" y="20482"/>
                  </a:lnTo>
                  <a:lnTo>
                    <a:pt x="0" y="16353"/>
                  </a:lnTo>
                  <a:lnTo>
                    <a:pt x="0" y="18458"/>
                  </a:lnTo>
                  <a:lnTo>
                    <a:pt x="4130" y="22591"/>
                  </a:lnTo>
                  <a:lnTo>
                    <a:pt x="22170" y="4551"/>
                  </a:lnTo>
                  <a:lnTo>
                    <a:pt x="17620"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7"/>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155" name="Google Shape;155;p7"/>
          <p:cNvSpPr txBox="1"/>
          <p:nvPr>
            <p:ph idx="1" type="body"/>
          </p:nvPr>
        </p:nvSpPr>
        <p:spPr>
          <a:xfrm>
            <a:off x="724200" y="1152475"/>
            <a:ext cx="76956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FFFFFF"/>
              </a:buClr>
              <a:buSzPts val="1200"/>
              <a:buChar char="●"/>
              <a:defRPr sz="1400">
                <a:solidFill>
                  <a:srgbClr val="FFFFFF"/>
                </a:solidFill>
              </a:defRPr>
            </a:lvl1pPr>
            <a:lvl2pPr indent="-304800" lvl="1" marL="914400" rtl="0">
              <a:spcBef>
                <a:spcPts val="1600"/>
              </a:spcBef>
              <a:spcAft>
                <a:spcPts val="0"/>
              </a:spcAft>
              <a:buClr>
                <a:srgbClr val="FFFFFF"/>
              </a:buClr>
              <a:buSzPts val="1200"/>
              <a:buFont typeface="Roboto Condensed Light"/>
              <a:buChar char="○"/>
              <a:defRPr>
                <a:solidFill>
                  <a:srgbClr val="FFFFFF"/>
                </a:solidFill>
              </a:defRPr>
            </a:lvl2pPr>
            <a:lvl3pPr indent="-304800" lvl="2" marL="1371600" rtl="0">
              <a:spcBef>
                <a:spcPts val="1600"/>
              </a:spcBef>
              <a:spcAft>
                <a:spcPts val="0"/>
              </a:spcAft>
              <a:buClr>
                <a:srgbClr val="FFFFFF"/>
              </a:buClr>
              <a:buSzPts val="1200"/>
              <a:buFont typeface="Roboto Condensed Light"/>
              <a:buChar char="■"/>
              <a:defRPr>
                <a:solidFill>
                  <a:srgbClr val="FFFFFF"/>
                </a:solidFill>
              </a:defRPr>
            </a:lvl3pPr>
            <a:lvl4pPr indent="-304800" lvl="3" marL="1828800" rtl="0">
              <a:spcBef>
                <a:spcPts val="1600"/>
              </a:spcBef>
              <a:spcAft>
                <a:spcPts val="0"/>
              </a:spcAft>
              <a:buClr>
                <a:srgbClr val="FFFFFF"/>
              </a:buClr>
              <a:buSzPts val="1200"/>
              <a:buFont typeface="Roboto Condensed Light"/>
              <a:buChar char="●"/>
              <a:defRPr>
                <a:solidFill>
                  <a:srgbClr val="FFFFFF"/>
                </a:solidFill>
              </a:defRPr>
            </a:lvl4pPr>
            <a:lvl5pPr indent="-304800" lvl="4" marL="2286000" rtl="0">
              <a:spcBef>
                <a:spcPts val="1600"/>
              </a:spcBef>
              <a:spcAft>
                <a:spcPts val="0"/>
              </a:spcAft>
              <a:buClr>
                <a:srgbClr val="FFFFFF"/>
              </a:buClr>
              <a:buSzPts val="1200"/>
              <a:buFont typeface="Roboto Condensed Light"/>
              <a:buChar char="○"/>
              <a:defRPr>
                <a:solidFill>
                  <a:srgbClr val="FFFFFF"/>
                </a:solidFill>
              </a:defRPr>
            </a:lvl5pPr>
            <a:lvl6pPr indent="-304800" lvl="5" marL="2743200" rtl="0">
              <a:spcBef>
                <a:spcPts val="1600"/>
              </a:spcBef>
              <a:spcAft>
                <a:spcPts val="0"/>
              </a:spcAft>
              <a:buClr>
                <a:srgbClr val="FFFFFF"/>
              </a:buClr>
              <a:buSzPts val="1200"/>
              <a:buFont typeface="Roboto Condensed Light"/>
              <a:buChar char="■"/>
              <a:defRPr>
                <a:solidFill>
                  <a:srgbClr val="FFFFFF"/>
                </a:solidFill>
              </a:defRPr>
            </a:lvl6pPr>
            <a:lvl7pPr indent="-304800" lvl="6" marL="3200400" rtl="0">
              <a:spcBef>
                <a:spcPts val="1600"/>
              </a:spcBef>
              <a:spcAft>
                <a:spcPts val="0"/>
              </a:spcAft>
              <a:buClr>
                <a:srgbClr val="FFFFFF"/>
              </a:buClr>
              <a:buSzPts val="1200"/>
              <a:buFont typeface="Roboto Condensed Light"/>
              <a:buChar char="●"/>
              <a:defRPr>
                <a:solidFill>
                  <a:srgbClr val="FFFFFF"/>
                </a:solidFill>
              </a:defRPr>
            </a:lvl7pPr>
            <a:lvl8pPr indent="-304800" lvl="7" marL="3657600" rtl="0">
              <a:spcBef>
                <a:spcPts val="1600"/>
              </a:spcBef>
              <a:spcAft>
                <a:spcPts val="0"/>
              </a:spcAft>
              <a:buClr>
                <a:srgbClr val="FFFFFF"/>
              </a:buClr>
              <a:buSzPts val="1200"/>
              <a:buFont typeface="Roboto Condensed Light"/>
              <a:buChar char="○"/>
              <a:defRPr>
                <a:solidFill>
                  <a:srgbClr val="FFFFFF"/>
                </a:solidFill>
              </a:defRPr>
            </a:lvl8pPr>
            <a:lvl9pPr indent="-304800" lvl="8" marL="4114800" rtl="0">
              <a:spcBef>
                <a:spcPts val="1600"/>
              </a:spcBef>
              <a:spcAft>
                <a:spcPts val="1600"/>
              </a:spcAft>
              <a:buClr>
                <a:srgbClr val="FFFFFF"/>
              </a:buClr>
              <a:buSzPts val="1200"/>
              <a:buFont typeface="Roboto Condensed Light"/>
              <a:buChar char="■"/>
              <a:defRPr>
                <a:solidFill>
                  <a:srgbClr val="FFFFF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56" name="Shape 156"/>
        <p:cNvGrpSpPr/>
        <p:nvPr/>
      </p:nvGrpSpPr>
      <p:grpSpPr>
        <a:xfrm>
          <a:off x="0" y="0"/>
          <a:ext cx="0" cy="0"/>
          <a:chOff x="0" y="0"/>
          <a:chExt cx="0" cy="0"/>
        </a:xfrm>
      </p:grpSpPr>
      <p:sp>
        <p:nvSpPr>
          <p:cNvPr id="157" name="Google Shape;157;p8"/>
          <p:cNvSpPr txBox="1"/>
          <p:nvPr>
            <p:ph type="title"/>
          </p:nvPr>
        </p:nvSpPr>
        <p:spPr>
          <a:xfrm>
            <a:off x="724200" y="1365150"/>
            <a:ext cx="4307100" cy="2413200"/>
          </a:xfrm>
          <a:prstGeom prst="rect">
            <a:avLst/>
          </a:prstGeom>
        </p:spPr>
        <p:txBody>
          <a:bodyPr anchorCtr="0" anchor="ctr" bIns="91425" lIns="91425" spcFirstLastPara="1" rIns="91425" wrap="square" tIns="91425">
            <a:noAutofit/>
          </a:bodyPr>
          <a:lstStyle>
            <a:lvl1pPr lvl="0">
              <a:spcBef>
                <a:spcPts val="0"/>
              </a:spcBef>
              <a:spcAft>
                <a:spcPts val="0"/>
              </a:spcAft>
              <a:buClr>
                <a:srgbClr val="FFFFFF"/>
              </a:buClr>
              <a:buSzPts val="4800"/>
              <a:buNone/>
              <a:defRPr sz="4800">
                <a:solidFill>
                  <a:srgbClr val="FFFFFF"/>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grpSp>
        <p:nvGrpSpPr>
          <p:cNvPr id="158" name="Google Shape;158;p8"/>
          <p:cNvGrpSpPr/>
          <p:nvPr/>
        </p:nvGrpSpPr>
        <p:grpSpPr>
          <a:xfrm>
            <a:off x="-4328" y="-1801"/>
            <a:ext cx="3045598" cy="1293798"/>
            <a:chOff x="-4328" y="-1801"/>
            <a:chExt cx="3045598" cy="1293798"/>
          </a:xfrm>
        </p:grpSpPr>
        <p:grpSp>
          <p:nvGrpSpPr>
            <p:cNvPr id="159" name="Google Shape;159;p8"/>
            <p:cNvGrpSpPr/>
            <p:nvPr/>
          </p:nvGrpSpPr>
          <p:grpSpPr>
            <a:xfrm>
              <a:off x="-4328" y="0"/>
              <a:ext cx="1291848" cy="1291997"/>
              <a:chOff x="0" y="0"/>
              <a:chExt cx="1291848" cy="1291997"/>
            </a:xfrm>
          </p:grpSpPr>
          <p:sp>
            <p:nvSpPr>
              <p:cNvPr id="160" name="Google Shape;160;p8"/>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8"/>
            <p:cNvSpPr/>
            <p:nvPr/>
          </p:nvSpPr>
          <p:spPr>
            <a:xfrm>
              <a:off x="981076" y="-1801"/>
              <a:ext cx="2060194" cy="1029902"/>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p:nvPr/>
          </p:nvSpPr>
          <p:spPr>
            <a:xfrm>
              <a:off x="1506304" y="-1801"/>
              <a:ext cx="1009756" cy="504683"/>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66" name="Shape 166"/>
        <p:cNvGrpSpPr/>
        <p:nvPr/>
      </p:nvGrpSpPr>
      <p:grpSpPr>
        <a:xfrm>
          <a:off x="0" y="0"/>
          <a:ext cx="0" cy="0"/>
          <a:chOff x="0" y="0"/>
          <a:chExt cx="0" cy="0"/>
        </a:xfrm>
      </p:grpSpPr>
      <p:grpSp>
        <p:nvGrpSpPr>
          <p:cNvPr id="167" name="Google Shape;167;p9"/>
          <p:cNvGrpSpPr/>
          <p:nvPr/>
        </p:nvGrpSpPr>
        <p:grpSpPr>
          <a:xfrm flipH="1">
            <a:off x="-25945" y="-12"/>
            <a:ext cx="9169940" cy="6057927"/>
            <a:chOff x="-25945" y="-12"/>
            <a:chExt cx="9169940" cy="6057927"/>
          </a:xfrm>
        </p:grpSpPr>
        <p:grpSp>
          <p:nvGrpSpPr>
            <p:cNvPr id="168" name="Google Shape;168;p9"/>
            <p:cNvGrpSpPr/>
            <p:nvPr/>
          </p:nvGrpSpPr>
          <p:grpSpPr>
            <a:xfrm>
              <a:off x="792127" y="0"/>
              <a:ext cx="5884208" cy="6057915"/>
              <a:chOff x="792127" y="0"/>
              <a:chExt cx="5884208" cy="6057915"/>
            </a:xfrm>
          </p:grpSpPr>
          <p:sp>
            <p:nvSpPr>
              <p:cNvPr id="169" name="Google Shape;169;p9"/>
              <p:cNvSpPr/>
              <p:nvPr/>
            </p:nvSpPr>
            <p:spPr>
              <a:xfrm>
                <a:off x="792127" y="3737122"/>
                <a:ext cx="3779957" cy="2320793"/>
              </a:xfrm>
              <a:custGeom>
                <a:rect b="b" l="l" r="r" t="t"/>
                <a:pathLst>
                  <a:path extrusionOk="0" h="15563" w="25348">
                    <a:moveTo>
                      <a:pt x="15562" y="0"/>
                    </a:moveTo>
                    <a:lnTo>
                      <a:pt x="0" y="15562"/>
                    </a:lnTo>
                    <a:lnTo>
                      <a:pt x="3530" y="15562"/>
                    </a:lnTo>
                    <a:lnTo>
                      <a:pt x="15562" y="3530"/>
                    </a:lnTo>
                    <a:lnTo>
                      <a:pt x="23581" y="11548"/>
                    </a:lnTo>
                    <a:lnTo>
                      <a:pt x="25347" y="9785"/>
                    </a:lnTo>
                    <a:lnTo>
                      <a:pt x="15562" y="0"/>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p:nvPr/>
            </p:nvSpPr>
            <p:spPr>
              <a:xfrm>
                <a:off x="4417725" y="0"/>
                <a:ext cx="2258609" cy="1129156"/>
              </a:xfrm>
              <a:custGeom>
                <a:rect b="b" l="l" r="r" t="t"/>
                <a:pathLst>
                  <a:path extrusionOk="0" h="7572" w="15146">
                    <a:moveTo>
                      <a:pt x="0" y="1"/>
                    </a:moveTo>
                    <a:lnTo>
                      <a:pt x="7571" y="7571"/>
                    </a:lnTo>
                    <a:lnTo>
                      <a:pt x="15146" y="1"/>
                    </a:lnTo>
                    <a:lnTo>
                      <a:pt x="12339" y="1"/>
                    </a:lnTo>
                    <a:lnTo>
                      <a:pt x="7571" y="4764"/>
                    </a:lnTo>
                    <a:lnTo>
                      <a:pt x="2808"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9"/>
            <p:cNvGrpSpPr/>
            <p:nvPr/>
          </p:nvGrpSpPr>
          <p:grpSpPr>
            <a:xfrm flipH="1" rot="5400000">
              <a:off x="-594431" y="849209"/>
              <a:ext cx="2325428" cy="1188455"/>
              <a:chOff x="2869147" y="3685156"/>
              <a:chExt cx="3405723" cy="1740561"/>
            </a:xfrm>
          </p:grpSpPr>
          <p:sp>
            <p:nvSpPr>
              <p:cNvPr id="172" name="Google Shape;172;p9"/>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9"/>
            <p:cNvGrpSpPr/>
            <p:nvPr/>
          </p:nvGrpSpPr>
          <p:grpSpPr>
            <a:xfrm rot="10800000">
              <a:off x="5837800" y="1772868"/>
              <a:ext cx="3306195" cy="3368826"/>
              <a:chOff x="0" y="0"/>
              <a:chExt cx="3306195" cy="3368826"/>
            </a:xfrm>
          </p:grpSpPr>
          <p:grpSp>
            <p:nvGrpSpPr>
              <p:cNvPr id="175" name="Google Shape;175;p9"/>
              <p:cNvGrpSpPr/>
              <p:nvPr/>
            </p:nvGrpSpPr>
            <p:grpSpPr>
              <a:xfrm>
                <a:off x="0" y="0"/>
                <a:ext cx="2325416" cy="2325267"/>
                <a:chOff x="0" y="0"/>
                <a:chExt cx="2325416" cy="2325267"/>
              </a:xfrm>
            </p:grpSpPr>
            <p:sp>
              <p:nvSpPr>
                <p:cNvPr id="176" name="Google Shape;176;p9"/>
                <p:cNvSpPr/>
                <p:nvPr/>
              </p:nvSpPr>
              <p:spPr>
                <a:xfrm>
                  <a:off x="0" y="0"/>
                  <a:ext cx="2325416" cy="2325267"/>
                </a:xfrm>
                <a:custGeom>
                  <a:rect b="b" l="l" r="r" t="t"/>
                  <a:pathLst>
                    <a:path extrusionOk="0" h="15593" w="15594">
                      <a:moveTo>
                        <a:pt x="14783" y="1"/>
                      </a:moveTo>
                      <a:lnTo>
                        <a:pt x="0" y="14783"/>
                      </a:lnTo>
                      <a:lnTo>
                        <a:pt x="0" y="15593"/>
                      </a:lnTo>
                      <a:lnTo>
                        <a:pt x="1559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
                <p:cNvSpPr/>
                <p:nvPr/>
              </p:nvSpPr>
              <p:spPr>
                <a:xfrm>
                  <a:off x="0" y="0"/>
                  <a:ext cx="1980943" cy="1981092"/>
                </a:xfrm>
                <a:custGeom>
                  <a:rect b="b" l="l" r="r" t="t"/>
                  <a:pathLst>
                    <a:path extrusionOk="0" h="13285" w="13284">
                      <a:moveTo>
                        <a:pt x="12470" y="1"/>
                      </a:moveTo>
                      <a:lnTo>
                        <a:pt x="0" y="12474"/>
                      </a:lnTo>
                      <a:lnTo>
                        <a:pt x="0" y="13284"/>
                      </a:lnTo>
                      <a:lnTo>
                        <a:pt x="13284"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
                <p:cNvSpPr/>
                <p:nvPr/>
              </p:nvSpPr>
              <p:spPr>
                <a:xfrm>
                  <a:off x="0" y="0"/>
                  <a:ext cx="1636321" cy="1636769"/>
                </a:xfrm>
                <a:custGeom>
                  <a:rect b="b" l="l" r="r" t="t"/>
                  <a:pathLst>
                    <a:path extrusionOk="0" h="10976" w="10973">
                      <a:moveTo>
                        <a:pt x="10162" y="1"/>
                      </a:moveTo>
                      <a:lnTo>
                        <a:pt x="0" y="10161"/>
                      </a:lnTo>
                      <a:lnTo>
                        <a:pt x="0" y="10975"/>
                      </a:lnTo>
                      <a:lnTo>
                        <a:pt x="1097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9"/>
                <p:cNvSpPr/>
                <p:nvPr/>
              </p:nvSpPr>
              <p:spPr>
                <a:xfrm>
                  <a:off x="0" y="0"/>
                  <a:ext cx="1291848" cy="1291997"/>
                </a:xfrm>
                <a:custGeom>
                  <a:rect b="b" l="l" r="r" t="t"/>
                  <a:pathLst>
                    <a:path extrusionOk="0" h="8664" w="8663">
                      <a:moveTo>
                        <a:pt x="7849" y="1"/>
                      </a:moveTo>
                      <a:lnTo>
                        <a:pt x="0" y="7853"/>
                      </a:lnTo>
                      <a:lnTo>
                        <a:pt x="0" y="8663"/>
                      </a:lnTo>
                      <a:lnTo>
                        <a:pt x="8663"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
                <p:cNvSpPr/>
                <p:nvPr/>
              </p:nvSpPr>
              <p:spPr>
                <a:xfrm>
                  <a:off x="0" y="0"/>
                  <a:ext cx="947226" cy="947524"/>
                </a:xfrm>
                <a:custGeom>
                  <a:rect b="b" l="l" r="r" t="t"/>
                  <a:pathLst>
                    <a:path extrusionOk="0" h="6354" w="6352">
                      <a:moveTo>
                        <a:pt x="5541" y="1"/>
                      </a:moveTo>
                      <a:lnTo>
                        <a:pt x="0" y="5540"/>
                      </a:lnTo>
                      <a:lnTo>
                        <a:pt x="0" y="6354"/>
                      </a:lnTo>
                      <a:lnTo>
                        <a:pt x="6351"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
                <p:cNvSpPr/>
                <p:nvPr/>
              </p:nvSpPr>
              <p:spPr>
                <a:xfrm>
                  <a:off x="0" y="0"/>
                  <a:ext cx="602753" cy="602902"/>
                </a:xfrm>
                <a:custGeom>
                  <a:rect b="b" l="l" r="r" t="t"/>
                  <a:pathLst>
                    <a:path extrusionOk="0" h="4043" w="4042">
                      <a:moveTo>
                        <a:pt x="3228" y="1"/>
                      </a:moveTo>
                      <a:lnTo>
                        <a:pt x="0" y="3232"/>
                      </a:lnTo>
                      <a:lnTo>
                        <a:pt x="0" y="4042"/>
                      </a:lnTo>
                      <a:lnTo>
                        <a:pt x="4042"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
                <p:cNvSpPr/>
                <p:nvPr/>
              </p:nvSpPr>
              <p:spPr>
                <a:xfrm>
                  <a:off x="0" y="0"/>
                  <a:ext cx="257982" cy="258429"/>
                </a:xfrm>
                <a:custGeom>
                  <a:rect b="b" l="l" r="r" t="t"/>
                  <a:pathLst>
                    <a:path extrusionOk="0" h="1733" w="1730">
                      <a:moveTo>
                        <a:pt x="920" y="1"/>
                      </a:moveTo>
                      <a:lnTo>
                        <a:pt x="0" y="919"/>
                      </a:lnTo>
                      <a:lnTo>
                        <a:pt x="0" y="1733"/>
                      </a:lnTo>
                      <a:lnTo>
                        <a:pt x="1729" y="1"/>
                      </a:lnTo>
                      <a:close/>
                    </a:path>
                  </a:pathLst>
                </a:custGeom>
                <a:solidFill>
                  <a:srgbClr val="2BD2B8">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9"/>
              <p:cNvSpPr/>
              <p:nvPr/>
            </p:nvSpPr>
            <p:spPr>
              <a:xfrm>
                <a:off x="0" y="0"/>
                <a:ext cx="3306195" cy="3368826"/>
              </a:xfrm>
              <a:custGeom>
                <a:rect b="b" l="l" r="r" t="t"/>
                <a:pathLst>
                  <a:path extrusionOk="0" h="22591" w="22171">
                    <a:moveTo>
                      <a:pt x="15514" y="1"/>
                    </a:moveTo>
                    <a:lnTo>
                      <a:pt x="20064" y="4551"/>
                    </a:lnTo>
                    <a:lnTo>
                      <a:pt x="4130" y="20482"/>
                    </a:lnTo>
                    <a:lnTo>
                      <a:pt x="0" y="16353"/>
                    </a:lnTo>
                    <a:lnTo>
                      <a:pt x="0" y="18458"/>
                    </a:lnTo>
                    <a:lnTo>
                      <a:pt x="4130" y="22591"/>
                    </a:lnTo>
                    <a:lnTo>
                      <a:pt x="22170" y="4551"/>
                    </a:lnTo>
                    <a:lnTo>
                      <a:pt x="17620"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9"/>
            <p:cNvGrpSpPr/>
            <p:nvPr/>
          </p:nvGrpSpPr>
          <p:grpSpPr>
            <a:xfrm flipH="1" rot="10800000">
              <a:off x="755588" y="3955848"/>
              <a:ext cx="2375748" cy="1187649"/>
              <a:chOff x="751263" y="-1807"/>
              <a:chExt cx="2375748" cy="1187649"/>
            </a:xfrm>
          </p:grpSpPr>
          <p:sp>
            <p:nvSpPr>
              <p:cNvPr id="185" name="Google Shape;185;p9"/>
              <p:cNvSpPr/>
              <p:nvPr/>
            </p:nvSpPr>
            <p:spPr>
              <a:xfrm>
                <a:off x="751263" y="-1807"/>
                <a:ext cx="2375748" cy="1187649"/>
              </a:xfrm>
              <a:custGeom>
                <a:rect b="b" l="l" r="r" t="t"/>
                <a:pathLst>
                  <a:path extrusionOk="0" h="7924" w="15851">
                    <a:moveTo>
                      <a:pt x="0" y="1"/>
                    </a:moveTo>
                    <a:lnTo>
                      <a:pt x="7927" y="7924"/>
                    </a:lnTo>
                    <a:lnTo>
                      <a:pt x="15850" y="1"/>
                    </a:lnTo>
                    <a:lnTo>
                      <a:pt x="13819" y="1"/>
                    </a:lnTo>
                    <a:lnTo>
                      <a:pt x="7927" y="5893"/>
                    </a:lnTo>
                    <a:lnTo>
                      <a:pt x="2031"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
              <p:cNvSpPr/>
              <p:nvPr/>
            </p:nvSpPr>
            <p:spPr>
              <a:xfrm>
                <a:off x="1356936" y="-1807"/>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9"/>
            <p:cNvSpPr/>
            <p:nvPr/>
          </p:nvSpPr>
          <p:spPr>
            <a:xfrm flipH="1">
              <a:off x="3989749" y="-12"/>
              <a:ext cx="1164418" cy="581984"/>
            </a:xfrm>
            <a:custGeom>
              <a:rect b="b" l="l" r="r" t="t"/>
              <a:pathLst>
                <a:path extrusionOk="0" h="3883" w="7769">
                  <a:moveTo>
                    <a:pt x="1" y="1"/>
                  </a:moveTo>
                  <a:lnTo>
                    <a:pt x="3886" y="3883"/>
                  </a:lnTo>
                  <a:lnTo>
                    <a:pt x="7768" y="1"/>
                  </a:lnTo>
                  <a:lnTo>
                    <a:pt x="6554" y="1"/>
                  </a:lnTo>
                  <a:lnTo>
                    <a:pt x="3886" y="2669"/>
                  </a:lnTo>
                  <a:lnTo>
                    <a:pt x="1214" y="1"/>
                  </a:ln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9"/>
          <p:cNvSpPr txBox="1"/>
          <p:nvPr>
            <p:ph type="ctrTitle"/>
          </p:nvPr>
        </p:nvSpPr>
        <p:spPr>
          <a:xfrm>
            <a:off x="744972" y="2876875"/>
            <a:ext cx="47361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None/>
              <a:defRPr sz="4800"/>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189" name="Google Shape;189;p9"/>
          <p:cNvSpPr txBox="1"/>
          <p:nvPr>
            <p:ph idx="1" type="subTitle"/>
          </p:nvPr>
        </p:nvSpPr>
        <p:spPr>
          <a:xfrm>
            <a:off x="744972" y="3454675"/>
            <a:ext cx="61992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90" name="Google Shape;190;p9"/>
          <p:cNvSpPr txBox="1"/>
          <p:nvPr>
            <p:ph hasCustomPrompt="1" idx="2" type="title"/>
          </p:nvPr>
        </p:nvSpPr>
        <p:spPr>
          <a:xfrm>
            <a:off x="744972" y="1351100"/>
            <a:ext cx="5520900" cy="925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None/>
              <a:defRPr sz="9600"/>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91" name="Shape 191"/>
        <p:cNvGrpSpPr/>
        <p:nvPr/>
      </p:nvGrpSpPr>
      <p:grpSpPr>
        <a:xfrm>
          <a:off x="0" y="0"/>
          <a:ext cx="0" cy="0"/>
          <a:chOff x="0" y="0"/>
          <a:chExt cx="0" cy="0"/>
        </a:xfrm>
      </p:grpSpPr>
      <p:sp>
        <p:nvSpPr>
          <p:cNvPr id="192" name="Google Shape;192;p10"/>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grpSp>
        <p:nvGrpSpPr>
          <p:cNvPr id="193" name="Google Shape;193;p10"/>
          <p:cNvGrpSpPr/>
          <p:nvPr/>
        </p:nvGrpSpPr>
        <p:grpSpPr>
          <a:xfrm flipH="1" rot="5400000">
            <a:off x="-594431" y="849209"/>
            <a:ext cx="2325428" cy="1188455"/>
            <a:chOff x="2869147" y="3685156"/>
            <a:chExt cx="3405723" cy="1740561"/>
          </a:xfrm>
        </p:grpSpPr>
        <p:sp>
          <p:nvSpPr>
            <p:cNvPr id="194" name="Google Shape;194;p10"/>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 name="Google Shape;196;p10"/>
          <p:cNvGrpSpPr/>
          <p:nvPr/>
        </p:nvGrpSpPr>
        <p:grpSpPr>
          <a:xfrm rot="-5400000">
            <a:off x="7413719" y="849209"/>
            <a:ext cx="2325428" cy="1188455"/>
            <a:chOff x="2869147" y="3685156"/>
            <a:chExt cx="3405723" cy="1740561"/>
          </a:xfrm>
        </p:grpSpPr>
        <p:sp>
          <p:nvSpPr>
            <p:cNvPr id="197" name="Google Shape;197;p10"/>
            <p:cNvSpPr/>
            <p:nvPr/>
          </p:nvSpPr>
          <p:spPr>
            <a:xfrm>
              <a:off x="2869147" y="3685156"/>
              <a:ext cx="3405723" cy="1740556"/>
            </a:xfrm>
            <a:custGeom>
              <a:rect b="b" l="l" r="r" t="t"/>
              <a:pathLst>
                <a:path extrusionOk="0" h="11613" w="22723">
                  <a:moveTo>
                    <a:pt x="11361" y="1"/>
                  </a:moveTo>
                  <a:lnTo>
                    <a:pt x="0" y="11358"/>
                  </a:lnTo>
                  <a:lnTo>
                    <a:pt x="254" y="11612"/>
                  </a:lnTo>
                  <a:lnTo>
                    <a:pt x="1854" y="11612"/>
                  </a:lnTo>
                  <a:lnTo>
                    <a:pt x="1600" y="11358"/>
                  </a:lnTo>
                  <a:lnTo>
                    <a:pt x="11361" y="1597"/>
                  </a:lnTo>
                  <a:lnTo>
                    <a:pt x="21122" y="11358"/>
                  </a:lnTo>
                  <a:lnTo>
                    <a:pt x="20868" y="11612"/>
                  </a:lnTo>
                  <a:lnTo>
                    <a:pt x="22468" y="11612"/>
                  </a:lnTo>
                  <a:lnTo>
                    <a:pt x="22723" y="11358"/>
                  </a:lnTo>
                  <a:lnTo>
                    <a:pt x="11361"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0"/>
            <p:cNvSpPr/>
            <p:nvPr/>
          </p:nvSpPr>
          <p:spPr>
            <a:xfrm>
              <a:off x="3346671" y="4162229"/>
              <a:ext cx="2450538" cy="1263488"/>
            </a:xfrm>
            <a:custGeom>
              <a:rect b="b" l="l" r="r" t="t"/>
              <a:pathLst>
                <a:path extrusionOk="0" h="8430" w="16350">
                  <a:moveTo>
                    <a:pt x="8175" y="1"/>
                  </a:moveTo>
                  <a:lnTo>
                    <a:pt x="0" y="8175"/>
                  </a:lnTo>
                  <a:lnTo>
                    <a:pt x="255" y="8429"/>
                  </a:lnTo>
                  <a:lnTo>
                    <a:pt x="1208" y="8429"/>
                  </a:lnTo>
                  <a:lnTo>
                    <a:pt x="953" y="8175"/>
                  </a:lnTo>
                  <a:lnTo>
                    <a:pt x="8175" y="957"/>
                  </a:lnTo>
                  <a:lnTo>
                    <a:pt x="15397" y="8175"/>
                  </a:lnTo>
                  <a:lnTo>
                    <a:pt x="15143" y="8429"/>
                  </a:lnTo>
                  <a:lnTo>
                    <a:pt x="16096" y="8429"/>
                  </a:lnTo>
                  <a:lnTo>
                    <a:pt x="16349" y="8175"/>
                  </a:lnTo>
                  <a:lnTo>
                    <a:pt x="8175" y="1"/>
                  </a:lnTo>
                  <a:close/>
                </a:path>
              </a:pathLst>
            </a:custGeom>
            <a:gradFill>
              <a:gsLst>
                <a:gs pos="0">
                  <a:schemeClr val="lt1"/>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012539"/>
            </a:gs>
            <a:gs pos="50000">
              <a:srgbClr val="012539"/>
            </a:gs>
            <a:gs pos="100000">
              <a:srgbClr val="000000"/>
            </a:gs>
          </a:gsLst>
          <a:lin ang="2700006"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2800"/>
              <a:buFont typeface="Lexend Deca"/>
              <a:buNone/>
              <a:defRPr sz="2800">
                <a:solidFill>
                  <a:srgbClr val="FFFFFF"/>
                </a:solidFill>
                <a:latin typeface="Lexend Deca"/>
                <a:ea typeface="Lexend Deca"/>
                <a:cs typeface="Lexend Deca"/>
                <a:sym typeface="Lexend Deca"/>
              </a:defRPr>
            </a:lvl1pPr>
            <a:lvl2pPr lvl="1">
              <a:spcBef>
                <a:spcPts val="0"/>
              </a:spcBef>
              <a:spcAft>
                <a:spcPts val="0"/>
              </a:spcAft>
              <a:buClr>
                <a:srgbClr val="FFFFFF"/>
              </a:buClr>
              <a:buSzPts val="2800"/>
              <a:buFont typeface="Kirang Haerang"/>
              <a:buNone/>
              <a:defRPr sz="2800">
                <a:solidFill>
                  <a:srgbClr val="FFFFFF"/>
                </a:solidFill>
                <a:latin typeface="Kirang Haerang"/>
                <a:ea typeface="Kirang Haerang"/>
                <a:cs typeface="Kirang Haerang"/>
                <a:sym typeface="Kirang Haerang"/>
              </a:defRPr>
            </a:lvl2pPr>
            <a:lvl3pPr lvl="2">
              <a:spcBef>
                <a:spcPts val="0"/>
              </a:spcBef>
              <a:spcAft>
                <a:spcPts val="0"/>
              </a:spcAft>
              <a:buClr>
                <a:srgbClr val="FFFFFF"/>
              </a:buClr>
              <a:buSzPts val="2800"/>
              <a:buFont typeface="Kirang Haerang"/>
              <a:buNone/>
              <a:defRPr sz="2800">
                <a:solidFill>
                  <a:srgbClr val="FFFFFF"/>
                </a:solidFill>
                <a:latin typeface="Kirang Haerang"/>
                <a:ea typeface="Kirang Haerang"/>
                <a:cs typeface="Kirang Haerang"/>
                <a:sym typeface="Kirang Haerang"/>
              </a:defRPr>
            </a:lvl3pPr>
            <a:lvl4pPr lvl="3">
              <a:spcBef>
                <a:spcPts val="0"/>
              </a:spcBef>
              <a:spcAft>
                <a:spcPts val="0"/>
              </a:spcAft>
              <a:buClr>
                <a:srgbClr val="FFFFFF"/>
              </a:buClr>
              <a:buSzPts val="2800"/>
              <a:buFont typeface="Kirang Haerang"/>
              <a:buNone/>
              <a:defRPr sz="2800">
                <a:solidFill>
                  <a:srgbClr val="FFFFFF"/>
                </a:solidFill>
                <a:latin typeface="Kirang Haerang"/>
                <a:ea typeface="Kirang Haerang"/>
                <a:cs typeface="Kirang Haerang"/>
                <a:sym typeface="Kirang Haerang"/>
              </a:defRPr>
            </a:lvl4pPr>
            <a:lvl5pPr lvl="4">
              <a:spcBef>
                <a:spcPts val="0"/>
              </a:spcBef>
              <a:spcAft>
                <a:spcPts val="0"/>
              </a:spcAft>
              <a:buClr>
                <a:srgbClr val="FFFFFF"/>
              </a:buClr>
              <a:buSzPts val="2800"/>
              <a:buFont typeface="Kirang Haerang"/>
              <a:buNone/>
              <a:defRPr sz="2800">
                <a:solidFill>
                  <a:srgbClr val="FFFFFF"/>
                </a:solidFill>
                <a:latin typeface="Kirang Haerang"/>
                <a:ea typeface="Kirang Haerang"/>
                <a:cs typeface="Kirang Haerang"/>
                <a:sym typeface="Kirang Haerang"/>
              </a:defRPr>
            </a:lvl5pPr>
            <a:lvl6pPr lvl="5">
              <a:spcBef>
                <a:spcPts val="0"/>
              </a:spcBef>
              <a:spcAft>
                <a:spcPts val="0"/>
              </a:spcAft>
              <a:buClr>
                <a:srgbClr val="FFFFFF"/>
              </a:buClr>
              <a:buSzPts val="2800"/>
              <a:buFont typeface="Kirang Haerang"/>
              <a:buNone/>
              <a:defRPr sz="2800">
                <a:solidFill>
                  <a:srgbClr val="FFFFFF"/>
                </a:solidFill>
                <a:latin typeface="Kirang Haerang"/>
                <a:ea typeface="Kirang Haerang"/>
                <a:cs typeface="Kirang Haerang"/>
                <a:sym typeface="Kirang Haerang"/>
              </a:defRPr>
            </a:lvl6pPr>
            <a:lvl7pPr lvl="6">
              <a:spcBef>
                <a:spcPts val="0"/>
              </a:spcBef>
              <a:spcAft>
                <a:spcPts val="0"/>
              </a:spcAft>
              <a:buClr>
                <a:srgbClr val="FFFFFF"/>
              </a:buClr>
              <a:buSzPts val="2800"/>
              <a:buFont typeface="Kirang Haerang"/>
              <a:buNone/>
              <a:defRPr sz="2800">
                <a:solidFill>
                  <a:srgbClr val="FFFFFF"/>
                </a:solidFill>
                <a:latin typeface="Kirang Haerang"/>
                <a:ea typeface="Kirang Haerang"/>
                <a:cs typeface="Kirang Haerang"/>
                <a:sym typeface="Kirang Haerang"/>
              </a:defRPr>
            </a:lvl7pPr>
            <a:lvl8pPr lvl="7">
              <a:spcBef>
                <a:spcPts val="0"/>
              </a:spcBef>
              <a:spcAft>
                <a:spcPts val="0"/>
              </a:spcAft>
              <a:buClr>
                <a:srgbClr val="FFFFFF"/>
              </a:buClr>
              <a:buSzPts val="2800"/>
              <a:buFont typeface="Kirang Haerang"/>
              <a:buNone/>
              <a:defRPr sz="2800">
                <a:solidFill>
                  <a:srgbClr val="FFFFFF"/>
                </a:solidFill>
                <a:latin typeface="Kirang Haerang"/>
                <a:ea typeface="Kirang Haerang"/>
                <a:cs typeface="Kirang Haerang"/>
                <a:sym typeface="Kirang Haerang"/>
              </a:defRPr>
            </a:lvl8pPr>
            <a:lvl9pPr lvl="8">
              <a:spcBef>
                <a:spcPts val="0"/>
              </a:spcBef>
              <a:spcAft>
                <a:spcPts val="0"/>
              </a:spcAft>
              <a:buClr>
                <a:srgbClr val="FFFFFF"/>
              </a:buClr>
              <a:buSzPts val="2800"/>
              <a:buFont typeface="Kirang Haerang"/>
              <a:buNone/>
              <a:defRPr sz="2800">
                <a:solidFill>
                  <a:srgbClr val="FFFFFF"/>
                </a:solidFill>
                <a:latin typeface="Kirang Haerang"/>
                <a:ea typeface="Kirang Haerang"/>
                <a:cs typeface="Kirang Haerang"/>
                <a:sym typeface="Kirang Haerang"/>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FFFFFF"/>
              </a:buClr>
              <a:buSzPts val="1800"/>
              <a:buFont typeface="Overpass ExtraLight"/>
              <a:buChar char="●"/>
              <a:defRPr sz="1800">
                <a:solidFill>
                  <a:srgbClr val="FFFFFF"/>
                </a:solidFill>
                <a:latin typeface="Overpass ExtraLight"/>
                <a:ea typeface="Overpass ExtraLight"/>
                <a:cs typeface="Overpass ExtraLight"/>
                <a:sym typeface="Overpass ExtraLight"/>
              </a:defRPr>
            </a:lvl1pPr>
            <a:lvl2pPr indent="-317500" lvl="1" marL="914400">
              <a:lnSpc>
                <a:spcPct val="115000"/>
              </a:lnSpc>
              <a:spcBef>
                <a:spcPts val="1600"/>
              </a:spcBef>
              <a:spcAft>
                <a:spcPts val="0"/>
              </a:spcAft>
              <a:buClr>
                <a:srgbClr val="FFFFFF"/>
              </a:buClr>
              <a:buSzPts val="1400"/>
              <a:buFont typeface="Overpass ExtraLight"/>
              <a:buChar char="○"/>
              <a:defRPr>
                <a:solidFill>
                  <a:srgbClr val="FFFFFF"/>
                </a:solidFill>
                <a:latin typeface="Overpass ExtraLight"/>
                <a:ea typeface="Overpass ExtraLight"/>
                <a:cs typeface="Overpass ExtraLight"/>
                <a:sym typeface="Overpass ExtraLight"/>
              </a:defRPr>
            </a:lvl2pPr>
            <a:lvl3pPr indent="-317500" lvl="2" marL="1371600">
              <a:lnSpc>
                <a:spcPct val="115000"/>
              </a:lnSpc>
              <a:spcBef>
                <a:spcPts val="1600"/>
              </a:spcBef>
              <a:spcAft>
                <a:spcPts val="0"/>
              </a:spcAft>
              <a:buClr>
                <a:srgbClr val="FFFFFF"/>
              </a:buClr>
              <a:buSzPts val="1400"/>
              <a:buFont typeface="Overpass ExtraLight"/>
              <a:buChar char="■"/>
              <a:defRPr>
                <a:solidFill>
                  <a:srgbClr val="FFFFFF"/>
                </a:solidFill>
                <a:latin typeface="Overpass ExtraLight"/>
                <a:ea typeface="Overpass ExtraLight"/>
                <a:cs typeface="Overpass ExtraLight"/>
                <a:sym typeface="Overpass ExtraLight"/>
              </a:defRPr>
            </a:lvl3pPr>
            <a:lvl4pPr indent="-317500" lvl="3" marL="1828800">
              <a:lnSpc>
                <a:spcPct val="115000"/>
              </a:lnSpc>
              <a:spcBef>
                <a:spcPts val="1600"/>
              </a:spcBef>
              <a:spcAft>
                <a:spcPts val="0"/>
              </a:spcAft>
              <a:buClr>
                <a:srgbClr val="FFFFFF"/>
              </a:buClr>
              <a:buSzPts val="1400"/>
              <a:buFont typeface="Overpass ExtraLight"/>
              <a:buChar char="●"/>
              <a:defRPr>
                <a:solidFill>
                  <a:srgbClr val="FFFFFF"/>
                </a:solidFill>
                <a:latin typeface="Overpass ExtraLight"/>
                <a:ea typeface="Overpass ExtraLight"/>
                <a:cs typeface="Overpass ExtraLight"/>
                <a:sym typeface="Overpass ExtraLight"/>
              </a:defRPr>
            </a:lvl4pPr>
            <a:lvl5pPr indent="-317500" lvl="4" marL="2286000">
              <a:lnSpc>
                <a:spcPct val="115000"/>
              </a:lnSpc>
              <a:spcBef>
                <a:spcPts val="1600"/>
              </a:spcBef>
              <a:spcAft>
                <a:spcPts val="0"/>
              </a:spcAft>
              <a:buClr>
                <a:srgbClr val="FFFFFF"/>
              </a:buClr>
              <a:buSzPts val="1400"/>
              <a:buFont typeface="Overpass ExtraLight"/>
              <a:buChar char="○"/>
              <a:defRPr>
                <a:solidFill>
                  <a:srgbClr val="FFFFFF"/>
                </a:solidFill>
                <a:latin typeface="Overpass ExtraLight"/>
                <a:ea typeface="Overpass ExtraLight"/>
                <a:cs typeface="Overpass ExtraLight"/>
                <a:sym typeface="Overpass ExtraLight"/>
              </a:defRPr>
            </a:lvl5pPr>
            <a:lvl6pPr indent="-317500" lvl="5" marL="2743200">
              <a:lnSpc>
                <a:spcPct val="115000"/>
              </a:lnSpc>
              <a:spcBef>
                <a:spcPts val="1600"/>
              </a:spcBef>
              <a:spcAft>
                <a:spcPts val="0"/>
              </a:spcAft>
              <a:buClr>
                <a:srgbClr val="FFFFFF"/>
              </a:buClr>
              <a:buSzPts val="1400"/>
              <a:buFont typeface="Overpass ExtraLight"/>
              <a:buChar char="■"/>
              <a:defRPr>
                <a:solidFill>
                  <a:srgbClr val="FFFFFF"/>
                </a:solidFill>
                <a:latin typeface="Overpass ExtraLight"/>
                <a:ea typeface="Overpass ExtraLight"/>
                <a:cs typeface="Overpass ExtraLight"/>
                <a:sym typeface="Overpass ExtraLight"/>
              </a:defRPr>
            </a:lvl6pPr>
            <a:lvl7pPr indent="-317500" lvl="6" marL="3200400">
              <a:lnSpc>
                <a:spcPct val="115000"/>
              </a:lnSpc>
              <a:spcBef>
                <a:spcPts val="1600"/>
              </a:spcBef>
              <a:spcAft>
                <a:spcPts val="0"/>
              </a:spcAft>
              <a:buClr>
                <a:srgbClr val="FFFFFF"/>
              </a:buClr>
              <a:buSzPts val="1400"/>
              <a:buFont typeface="Overpass ExtraLight"/>
              <a:buChar char="●"/>
              <a:defRPr>
                <a:solidFill>
                  <a:srgbClr val="FFFFFF"/>
                </a:solidFill>
                <a:latin typeface="Overpass ExtraLight"/>
                <a:ea typeface="Overpass ExtraLight"/>
                <a:cs typeface="Overpass ExtraLight"/>
                <a:sym typeface="Overpass ExtraLight"/>
              </a:defRPr>
            </a:lvl7pPr>
            <a:lvl8pPr indent="-317500" lvl="7" marL="3657600">
              <a:lnSpc>
                <a:spcPct val="115000"/>
              </a:lnSpc>
              <a:spcBef>
                <a:spcPts val="1600"/>
              </a:spcBef>
              <a:spcAft>
                <a:spcPts val="0"/>
              </a:spcAft>
              <a:buClr>
                <a:srgbClr val="FFFFFF"/>
              </a:buClr>
              <a:buSzPts val="1400"/>
              <a:buFont typeface="Overpass ExtraLight"/>
              <a:buChar char="○"/>
              <a:defRPr>
                <a:solidFill>
                  <a:srgbClr val="FFFFFF"/>
                </a:solidFill>
                <a:latin typeface="Overpass ExtraLight"/>
                <a:ea typeface="Overpass ExtraLight"/>
                <a:cs typeface="Overpass ExtraLight"/>
                <a:sym typeface="Overpass ExtraLight"/>
              </a:defRPr>
            </a:lvl8pPr>
            <a:lvl9pPr indent="-317500" lvl="8" marL="4114800">
              <a:lnSpc>
                <a:spcPct val="115000"/>
              </a:lnSpc>
              <a:spcBef>
                <a:spcPts val="1600"/>
              </a:spcBef>
              <a:spcAft>
                <a:spcPts val="1600"/>
              </a:spcAft>
              <a:buClr>
                <a:srgbClr val="FFFFFF"/>
              </a:buClr>
              <a:buSzPts val="1400"/>
              <a:buFont typeface="Overpass ExtraLight"/>
              <a:buChar char="■"/>
              <a:defRPr>
                <a:solidFill>
                  <a:srgbClr val="FFFFFF"/>
                </a:solidFill>
                <a:latin typeface="Overpass ExtraLight"/>
                <a:ea typeface="Overpass ExtraLight"/>
                <a:cs typeface="Overpass ExtraLight"/>
                <a:sym typeface="Overpass Extra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transition spd="slow">
    <p:push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5.png"/><Relationship Id="rId5" Type="http://schemas.openxmlformats.org/officeDocument/2006/relationships/hyperlink" Target="https://www.susumu.co.jp/usa/tech/know_how_05.ph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26"/>
          <p:cNvSpPr txBox="1"/>
          <p:nvPr/>
        </p:nvSpPr>
        <p:spPr>
          <a:xfrm>
            <a:off x="1714600" y="1101525"/>
            <a:ext cx="5751900" cy="1977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Lexend Deca"/>
                <a:ea typeface="Lexend Deca"/>
                <a:cs typeface="Lexend Deca"/>
                <a:sym typeface="Lexend Deca"/>
              </a:rPr>
              <a:t>High Resolution Digitally Trimmable Resistor</a:t>
            </a:r>
            <a:endParaRPr sz="4000">
              <a:solidFill>
                <a:srgbClr val="FFFFFF"/>
              </a:solidFill>
              <a:latin typeface="Lexend Deca"/>
              <a:ea typeface="Lexend Deca"/>
              <a:cs typeface="Lexend Deca"/>
              <a:sym typeface="Lexend Deca"/>
            </a:endParaRPr>
          </a:p>
        </p:txBody>
      </p:sp>
      <p:sp>
        <p:nvSpPr>
          <p:cNvPr id="501" name="Google Shape;501;p26"/>
          <p:cNvSpPr txBox="1"/>
          <p:nvPr/>
        </p:nvSpPr>
        <p:spPr>
          <a:xfrm>
            <a:off x="2118300" y="3228725"/>
            <a:ext cx="4907400" cy="6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Overpass ExtraLight"/>
                <a:ea typeface="Overpass ExtraLight"/>
                <a:cs typeface="Overpass ExtraLight"/>
                <a:sym typeface="Overpass ExtraLight"/>
              </a:rPr>
              <a:t>Presented by</a:t>
            </a:r>
            <a:r>
              <a:rPr lang="en" sz="1800">
                <a:solidFill>
                  <a:srgbClr val="FFFFFF"/>
                </a:solidFill>
                <a:latin typeface="Overpass ExtraLight"/>
                <a:ea typeface="Overpass ExtraLight"/>
                <a:cs typeface="Overpass ExtraLight"/>
                <a:sym typeface="Overpass ExtraLight"/>
              </a:rPr>
              <a:t>: </a:t>
            </a:r>
            <a:r>
              <a:rPr lang="en" sz="1800">
                <a:solidFill>
                  <a:schemeClr val="accent1"/>
                </a:solidFill>
                <a:latin typeface="Overpass ExtraLight"/>
                <a:ea typeface="Overpass ExtraLight"/>
                <a:cs typeface="Overpass ExtraLight"/>
                <a:sym typeface="Overpass ExtraLight"/>
              </a:rPr>
              <a:t>Alek Benson, </a:t>
            </a:r>
            <a:r>
              <a:rPr lang="en" sz="1800">
                <a:solidFill>
                  <a:srgbClr val="FFFFFF"/>
                </a:solidFill>
                <a:latin typeface="Overpass ExtraLight"/>
                <a:ea typeface="Overpass ExtraLight"/>
                <a:cs typeface="Overpass ExtraLight"/>
                <a:sym typeface="Overpass ExtraLight"/>
              </a:rPr>
              <a:t>Clark Reimers, Pierce Nablo, Oluwatosin Oyenekan</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1" name="Shape 721"/>
        <p:cNvGrpSpPr/>
        <p:nvPr/>
      </p:nvGrpSpPr>
      <p:grpSpPr>
        <a:xfrm>
          <a:off x="0" y="0"/>
          <a:ext cx="0" cy="0"/>
          <a:chOff x="0" y="0"/>
          <a:chExt cx="0" cy="0"/>
        </a:xfrm>
      </p:grpSpPr>
      <p:sp>
        <p:nvSpPr>
          <p:cNvPr id="722" name="Google Shape;722;p35"/>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Initial Research - Series Design</a:t>
            </a:r>
            <a:endParaRPr sz="3000">
              <a:solidFill>
                <a:srgbClr val="FFFFFF"/>
              </a:solidFill>
              <a:latin typeface="Lexend Deca"/>
              <a:ea typeface="Lexend Deca"/>
              <a:cs typeface="Lexend Deca"/>
              <a:sym typeface="Lexend Deca"/>
            </a:endParaRPr>
          </a:p>
        </p:txBody>
      </p:sp>
      <p:sp>
        <p:nvSpPr>
          <p:cNvPr id="723" name="Google Shape;723;p35"/>
          <p:cNvSpPr txBox="1"/>
          <p:nvPr/>
        </p:nvSpPr>
        <p:spPr>
          <a:xfrm>
            <a:off x="594750" y="1311125"/>
            <a:ext cx="2375400" cy="42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Series Structure:</a:t>
            </a:r>
            <a:endParaRPr sz="1800">
              <a:solidFill>
                <a:srgbClr val="FFFFFF"/>
              </a:solidFill>
              <a:latin typeface="Overpass ExtraLight"/>
              <a:ea typeface="Overpass ExtraLight"/>
              <a:cs typeface="Overpass ExtraLight"/>
              <a:sym typeface="Overpass ExtraLight"/>
            </a:endParaRPr>
          </a:p>
        </p:txBody>
      </p:sp>
      <p:pic>
        <p:nvPicPr>
          <p:cNvPr id="724" name="Google Shape;724;p35"/>
          <p:cNvPicPr preferRelativeResize="0"/>
          <p:nvPr/>
        </p:nvPicPr>
        <p:blipFill>
          <a:blip r:embed="rId3">
            <a:alphaModFix/>
          </a:blip>
          <a:stretch>
            <a:fillRect/>
          </a:stretch>
        </p:blipFill>
        <p:spPr>
          <a:xfrm>
            <a:off x="1034700" y="1804425"/>
            <a:ext cx="2143125" cy="2895600"/>
          </a:xfrm>
          <a:prstGeom prst="rect">
            <a:avLst/>
          </a:prstGeom>
          <a:noFill/>
          <a:ln>
            <a:noFill/>
          </a:ln>
        </p:spPr>
      </p:pic>
      <p:sp>
        <p:nvSpPr>
          <p:cNvPr id="725" name="Google Shape;725;p35"/>
          <p:cNvSpPr txBox="1"/>
          <p:nvPr/>
        </p:nvSpPr>
        <p:spPr>
          <a:xfrm>
            <a:off x="3874075" y="1308075"/>
            <a:ext cx="4522200" cy="259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Shortcomings: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All current is driven through the mosfets. </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Highly temperature dependent</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Resistor and mosfets have </a:t>
            </a:r>
            <a:r>
              <a:rPr lang="en" sz="1800">
                <a:solidFill>
                  <a:srgbClr val="FFFFFF"/>
                </a:solidFill>
                <a:latin typeface="Overpass ExtraLight"/>
                <a:ea typeface="Overpass ExtraLight"/>
                <a:cs typeface="Overpass ExtraLight"/>
                <a:sym typeface="Overpass ExtraLight"/>
              </a:rPr>
              <a:t>different</a:t>
            </a:r>
            <a:r>
              <a:rPr lang="en" sz="1800">
                <a:solidFill>
                  <a:srgbClr val="FFFFFF"/>
                </a:solidFill>
                <a:latin typeface="Overpass ExtraLight"/>
                <a:ea typeface="Overpass ExtraLight"/>
                <a:cs typeface="Overpass ExtraLight"/>
                <a:sym typeface="Overpass ExtraLight"/>
              </a:rPr>
              <a:t> temperature </a:t>
            </a:r>
            <a:r>
              <a:rPr lang="en" sz="1800">
                <a:solidFill>
                  <a:srgbClr val="FFFFFF"/>
                </a:solidFill>
                <a:latin typeface="Overpass ExtraLight"/>
                <a:ea typeface="Overpass ExtraLight"/>
                <a:cs typeface="Overpass ExtraLight"/>
                <a:sym typeface="Overpass ExtraLight"/>
              </a:rPr>
              <a:t>coefficients</a:t>
            </a:r>
            <a:r>
              <a:rPr lang="en" sz="1800">
                <a:solidFill>
                  <a:srgbClr val="FFFFFF"/>
                </a:solidFill>
                <a:latin typeface="Overpass ExtraLight"/>
                <a:ea typeface="Overpass ExtraLight"/>
                <a:cs typeface="Overpass ExtraLight"/>
                <a:sym typeface="Overpass ExtraLight"/>
              </a:rPr>
              <a:t> which don’t cancel out in voltage divider equation.</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sp>
        <p:nvSpPr>
          <p:cNvPr id="730" name="Google Shape;730;p36"/>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Initial Research - </a:t>
            </a:r>
            <a:r>
              <a:rPr lang="en" sz="3000">
                <a:solidFill>
                  <a:srgbClr val="FFFFFF"/>
                </a:solidFill>
                <a:latin typeface="Lexend Deca"/>
                <a:ea typeface="Lexend Deca"/>
                <a:cs typeface="Lexend Deca"/>
                <a:sym typeface="Lexend Deca"/>
              </a:rPr>
              <a:t>Parallel</a:t>
            </a:r>
            <a:r>
              <a:rPr lang="en" sz="3000">
                <a:solidFill>
                  <a:srgbClr val="FFFFFF"/>
                </a:solidFill>
                <a:latin typeface="Lexend Deca"/>
                <a:ea typeface="Lexend Deca"/>
                <a:cs typeface="Lexend Deca"/>
                <a:sym typeface="Lexend Deca"/>
              </a:rPr>
              <a:t> Designs</a:t>
            </a:r>
            <a:endParaRPr sz="3000">
              <a:solidFill>
                <a:srgbClr val="FFFFFF"/>
              </a:solidFill>
              <a:latin typeface="Lexend Deca"/>
              <a:ea typeface="Lexend Deca"/>
              <a:cs typeface="Lexend Deca"/>
              <a:sym typeface="Lexend Deca"/>
            </a:endParaRPr>
          </a:p>
        </p:txBody>
      </p:sp>
      <p:pic>
        <p:nvPicPr>
          <p:cNvPr id="731" name="Google Shape;731;p36"/>
          <p:cNvPicPr preferRelativeResize="0"/>
          <p:nvPr/>
        </p:nvPicPr>
        <p:blipFill>
          <a:blip r:embed="rId3">
            <a:alphaModFix/>
          </a:blip>
          <a:stretch>
            <a:fillRect/>
          </a:stretch>
        </p:blipFill>
        <p:spPr>
          <a:xfrm>
            <a:off x="715425" y="1746825"/>
            <a:ext cx="2590800" cy="2895600"/>
          </a:xfrm>
          <a:prstGeom prst="rect">
            <a:avLst/>
          </a:prstGeom>
          <a:noFill/>
          <a:ln>
            <a:noFill/>
          </a:ln>
        </p:spPr>
      </p:pic>
      <p:sp>
        <p:nvSpPr>
          <p:cNvPr id="732" name="Google Shape;732;p36"/>
          <p:cNvSpPr txBox="1"/>
          <p:nvPr/>
        </p:nvSpPr>
        <p:spPr>
          <a:xfrm>
            <a:off x="594750" y="1298225"/>
            <a:ext cx="2320500" cy="4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Parallel Design:</a:t>
            </a:r>
            <a:endParaRPr sz="1800">
              <a:solidFill>
                <a:srgbClr val="FFFFFF"/>
              </a:solidFill>
              <a:latin typeface="Overpass ExtraLight"/>
              <a:ea typeface="Overpass ExtraLight"/>
              <a:cs typeface="Overpass ExtraLight"/>
              <a:sym typeface="Overpass ExtraLight"/>
            </a:endParaRPr>
          </a:p>
        </p:txBody>
      </p:sp>
      <p:sp>
        <p:nvSpPr>
          <p:cNvPr id="733" name="Google Shape;733;p36"/>
          <p:cNvSpPr txBox="1"/>
          <p:nvPr/>
        </p:nvSpPr>
        <p:spPr>
          <a:xfrm>
            <a:off x="4033925" y="1308075"/>
            <a:ext cx="4819500" cy="259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Shortcomings: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Resistor area grows </a:t>
            </a:r>
            <a:r>
              <a:rPr lang="en" sz="1800">
                <a:solidFill>
                  <a:srgbClr val="FFFFFF"/>
                </a:solidFill>
                <a:latin typeface="Overpass ExtraLight"/>
                <a:ea typeface="Overpass ExtraLight"/>
                <a:cs typeface="Overpass ExtraLight"/>
                <a:sym typeface="Overpass ExtraLight"/>
              </a:rPr>
              <a:t>dramatically</a:t>
            </a:r>
            <a:r>
              <a:rPr lang="en" sz="1800">
                <a:solidFill>
                  <a:srgbClr val="FFFFFF"/>
                </a:solidFill>
                <a:latin typeface="Overpass ExtraLight"/>
                <a:ea typeface="Overpass ExtraLight"/>
                <a:cs typeface="Overpass ExtraLight"/>
                <a:sym typeface="Overpass ExtraLight"/>
              </a:rPr>
              <a:t> </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Area of total circuit is to large for practical </a:t>
            </a:r>
            <a:r>
              <a:rPr lang="en" sz="1800">
                <a:solidFill>
                  <a:srgbClr val="FFFFFF"/>
                </a:solidFill>
                <a:latin typeface="Overpass ExtraLight"/>
                <a:ea typeface="Overpass ExtraLight"/>
                <a:cs typeface="Overpass ExtraLight"/>
                <a:sym typeface="Overpass ExtraLight"/>
              </a:rPr>
              <a:t>applications.</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sp>
        <p:nvSpPr>
          <p:cNvPr id="738" name="Google Shape;738;p37"/>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Initial Research - Other Designs</a:t>
            </a:r>
            <a:endParaRPr sz="3000">
              <a:solidFill>
                <a:srgbClr val="FFFFFF"/>
              </a:solidFill>
              <a:latin typeface="Lexend Deca"/>
              <a:ea typeface="Lexend Deca"/>
              <a:cs typeface="Lexend Deca"/>
              <a:sym typeface="Lexend Deca"/>
            </a:endParaRPr>
          </a:p>
        </p:txBody>
      </p:sp>
      <p:pic>
        <p:nvPicPr>
          <p:cNvPr id="739" name="Google Shape;739;p37"/>
          <p:cNvPicPr preferRelativeResize="0"/>
          <p:nvPr/>
        </p:nvPicPr>
        <p:blipFill rotWithShape="1">
          <a:blip r:embed="rId3">
            <a:alphaModFix/>
          </a:blip>
          <a:srcRect b="0" l="0" r="19620" t="0"/>
          <a:stretch/>
        </p:blipFill>
        <p:spPr>
          <a:xfrm rot="5400000">
            <a:off x="5825788" y="1701169"/>
            <a:ext cx="979775" cy="2626448"/>
          </a:xfrm>
          <a:prstGeom prst="rect">
            <a:avLst/>
          </a:prstGeom>
          <a:noFill/>
          <a:ln>
            <a:noFill/>
          </a:ln>
        </p:spPr>
      </p:pic>
      <p:sp>
        <p:nvSpPr>
          <p:cNvPr id="740" name="Google Shape;740;p37"/>
          <p:cNvSpPr txBox="1"/>
          <p:nvPr/>
        </p:nvSpPr>
        <p:spPr>
          <a:xfrm>
            <a:off x="4955425" y="2094100"/>
            <a:ext cx="1636200" cy="4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Thermal Oven</a:t>
            </a:r>
            <a:r>
              <a:rPr lang="en" sz="1800">
                <a:solidFill>
                  <a:srgbClr val="FFFFFF"/>
                </a:solidFill>
                <a:latin typeface="Overpass ExtraLight"/>
                <a:ea typeface="Overpass ExtraLight"/>
                <a:cs typeface="Overpass ExtraLight"/>
                <a:sym typeface="Overpass ExtraLight"/>
              </a:rPr>
              <a:t>:</a:t>
            </a:r>
            <a:endParaRPr sz="1800">
              <a:solidFill>
                <a:srgbClr val="FFFFFF"/>
              </a:solidFill>
              <a:latin typeface="Overpass ExtraLight"/>
              <a:ea typeface="Overpass ExtraLight"/>
              <a:cs typeface="Overpass ExtraLight"/>
              <a:sym typeface="Overpass ExtraLight"/>
            </a:endParaRPr>
          </a:p>
        </p:txBody>
      </p:sp>
      <p:sp>
        <p:nvSpPr>
          <p:cNvPr id="741" name="Google Shape;741;p37"/>
          <p:cNvSpPr txBox="1"/>
          <p:nvPr/>
        </p:nvSpPr>
        <p:spPr>
          <a:xfrm>
            <a:off x="5002450" y="3504275"/>
            <a:ext cx="2320500" cy="4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FFFFFF"/>
                </a:solidFill>
                <a:latin typeface="Nunito"/>
                <a:ea typeface="Nunito"/>
                <a:cs typeface="Nunito"/>
                <a:sym typeface="Nunito"/>
              </a:rPr>
              <a:t>PAT NO US 8,242,876 B2</a:t>
            </a:r>
            <a:endParaRPr sz="1800">
              <a:solidFill>
                <a:srgbClr val="FFFFFF"/>
              </a:solidFill>
              <a:latin typeface="Overpass ExtraLight"/>
              <a:ea typeface="Overpass ExtraLight"/>
              <a:cs typeface="Overpass ExtraLight"/>
              <a:sym typeface="Overpass ExtraLight"/>
            </a:endParaRPr>
          </a:p>
        </p:txBody>
      </p:sp>
      <p:pic>
        <p:nvPicPr>
          <p:cNvPr id="742" name="Google Shape;742;p37"/>
          <p:cNvPicPr preferRelativeResize="0"/>
          <p:nvPr/>
        </p:nvPicPr>
        <p:blipFill>
          <a:blip r:embed="rId4">
            <a:alphaModFix/>
          </a:blip>
          <a:stretch>
            <a:fillRect/>
          </a:stretch>
        </p:blipFill>
        <p:spPr>
          <a:xfrm>
            <a:off x="727875" y="2122187"/>
            <a:ext cx="2873864" cy="1809125"/>
          </a:xfrm>
          <a:prstGeom prst="rect">
            <a:avLst/>
          </a:prstGeom>
          <a:noFill/>
          <a:ln>
            <a:noFill/>
          </a:ln>
        </p:spPr>
      </p:pic>
      <p:sp>
        <p:nvSpPr>
          <p:cNvPr id="743" name="Google Shape;743;p37"/>
          <p:cNvSpPr txBox="1"/>
          <p:nvPr/>
        </p:nvSpPr>
        <p:spPr>
          <a:xfrm>
            <a:off x="727875" y="1732900"/>
            <a:ext cx="1636200" cy="4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Laser Trim</a:t>
            </a:r>
            <a:r>
              <a:rPr lang="en" sz="1800">
                <a:solidFill>
                  <a:srgbClr val="FFFFFF"/>
                </a:solidFill>
                <a:latin typeface="Overpass ExtraLight"/>
                <a:ea typeface="Overpass ExtraLight"/>
                <a:cs typeface="Overpass ExtraLight"/>
                <a:sym typeface="Overpass ExtraLight"/>
              </a:rPr>
              <a:t>:</a:t>
            </a:r>
            <a:endParaRPr sz="1800">
              <a:solidFill>
                <a:srgbClr val="FFFFFF"/>
              </a:solidFill>
              <a:latin typeface="Overpass ExtraLight"/>
              <a:ea typeface="Overpass ExtraLight"/>
              <a:cs typeface="Overpass ExtraLight"/>
              <a:sym typeface="Overpass ExtraLight"/>
            </a:endParaRPr>
          </a:p>
        </p:txBody>
      </p:sp>
      <p:sp>
        <p:nvSpPr>
          <p:cNvPr id="744" name="Google Shape;744;p37"/>
          <p:cNvSpPr txBox="1"/>
          <p:nvPr/>
        </p:nvSpPr>
        <p:spPr>
          <a:xfrm>
            <a:off x="727863" y="3931300"/>
            <a:ext cx="2626500" cy="27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800">
                <a:solidFill>
                  <a:srgbClr val="FFFFFF"/>
                </a:solidFill>
                <a:uFill>
                  <a:noFill/>
                </a:uFill>
                <a:hlinkClick r:id="rId5"/>
              </a:rPr>
              <a:t>https://www.susumu.co.jp/usa/tech/know_how_05.php</a:t>
            </a:r>
            <a:endParaRPr sz="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8" name="Shape 748"/>
        <p:cNvGrpSpPr/>
        <p:nvPr/>
      </p:nvGrpSpPr>
      <p:grpSpPr>
        <a:xfrm>
          <a:off x="0" y="0"/>
          <a:ext cx="0" cy="0"/>
          <a:chOff x="0" y="0"/>
          <a:chExt cx="0" cy="0"/>
        </a:xfrm>
      </p:grpSpPr>
      <p:sp>
        <p:nvSpPr>
          <p:cNvPr id="749" name="Google Shape;749;p38"/>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Overview</a:t>
            </a:r>
            <a:endParaRPr sz="3000">
              <a:solidFill>
                <a:srgbClr val="FFFFFF"/>
              </a:solidFill>
              <a:latin typeface="Lexend Deca"/>
              <a:ea typeface="Lexend Deca"/>
              <a:cs typeface="Lexend Deca"/>
              <a:sym typeface="Lexend Deca"/>
            </a:endParaRPr>
          </a:p>
        </p:txBody>
      </p:sp>
      <p:sp>
        <p:nvSpPr>
          <p:cNvPr id="750" name="Google Shape;750;p38"/>
          <p:cNvSpPr txBox="1"/>
          <p:nvPr/>
        </p:nvSpPr>
        <p:spPr>
          <a:xfrm>
            <a:off x="594750" y="1400425"/>
            <a:ext cx="4152300" cy="3149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Intro</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Initial Research</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a:buChar char="●"/>
            </a:pPr>
            <a:r>
              <a:rPr b="1" lang="en" sz="2400">
                <a:solidFill>
                  <a:srgbClr val="FFFFFF"/>
                </a:solidFill>
                <a:latin typeface="Overpass"/>
                <a:ea typeface="Overpass"/>
                <a:cs typeface="Overpass"/>
                <a:sym typeface="Overpass"/>
              </a:rPr>
              <a:t>Proposed Approaches</a:t>
            </a:r>
            <a:endParaRPr b="1" sz="2400">
              <a:solidFill>
                <a:srgbClr val="FFFFFF"/>
              </a:solidFill>
              <a:latin typeface="Overpass"/>
              <a:ea typeface="Overpass"/>
              <a:cs typeface="Overpass"/>
              <a:sym typeface="Overpass"/>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Testing</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Technical Difficulties</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Conclusion</a:t>
            </a:r>
            <a:endParaRPr sz="24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Google Shape;755;p39"/>
          <p:cNvSpPr txBox="1"/>
          <p:nvPr/>
        </p:nvSpPr>
        <p:spPr>
          <a:xfrm>
            <a:off x="596100" y="351800"/>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Proposed Approaches - Ladder Design</a:t>
            </a:r>
            <a:endParaRPr sz="3000">
              <a:solidFill>
                <a:srgbClr val="FFFFFF"/>
              </a:solidFill>
              <a:latin typeface="Lexend Deca"/>
              <a:ea typeface="Lexend Deca"/>
              <a:cs typeface="Lexend Deca"/>
              <a:sym typeface="Lexend Deca"/>
            </a:endParaRPr>
          </a:p>
        </p:txBody>
      </p:sp>
      <p:pic>
        <p:nvPicPr>
          <p:cNvPr id="756" name="Google Shape;756;p39"/>
          <p:cNvPicPr preferRelativeResize="0"/>
          <p:nvPr/>
        </p:nvPicPr>
        <p:blipFill>
          <a:blip r:embed="rId3">
            <a:alphaModFix/>
          </a:blip>
          <a:stretch>
            <a:fillRect/>
          </a:stretch>
        </p:blipFill>
        <p:spPr>
          <a:xfrm>
            <a:off x="771050" y="1622500"/>
            <a:ext cx="3050450" cy="3207850"/>
          </a:xfrm>
          <a:prstGeom prst="rect">
            <a:avLst/>
          </a:prstGeom>
          <a:noFill/>
          <a:ln>
            <a:noFill/>
          </a:ln>
        </p:spPr>
      </p:pic>
      <p:sp>
        <p:nvSpPr>
          <p:cNvPr id="757" name="Google Shape;757;p39"/>
          <p:cNvSpPr txBox="1"/>
          <p:nvPr/>
        </p:nvSpPr>
        <p:spPr>
          <a:xfrm>
            <a:off x="667625" y="1191925"/>
            <a:ext cx="2574300" cy="50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Ladder Structure:</a:t>
            </a:r>
            <a:endParaRPr sz="1800">
              <a:solidFill>
                <a:srgbClr val="FFFFFF"/>
              </a:solidFill>
              <a:latin typeface="Overpass ExtraLight"/>
              <a:ea typeface="Overpass ExtraLight"/>
              <a:cs typeface="Overpass ExtraLight"/>
              <a:sym typeface="Overpass ExtraLight"/>
            </a:endParaRPr>
          </a:p>
        </p:txBody>
      </p:sp>
      <p:sp>
        <p:nvSpPr>
          <p:cNvPr id="758" name="Google Shape;758;p39"/>
          <p:cNvSpPr txBox="1"/>
          <p:nvPr/>
        </p:nvSpPr>
        <p:spPr>
          <a:xfrm>
            <a:off x="4033925" y="1308075"/>
            <a:ext cx="4819500" cy="259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Theory</a:t>
            </a:r>
            <a:r>
              <a:rPr lang="en" sz="1800">
                <a:solidFill>
                  <a:srgbClr val="FFFFFF"/>
                </a:solidFill>
                <a:latin typeface="Overpass ExtraLight"/>
                <a:ea typeface="Overpass ExtraLight"/>
                <a:cs typeface="Overpass ExtraLight"/>
                <a:sym typeface="Overpass ExtraLight"/>
              </a:rPr>
              <a:t>:</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Combination of Series and </a:t>
            </a:r>
            <a:r>
              <a:rPr lang="en" sz="1800">
                <a:solidFill>
                  <a:srgbClr val="FFFFFF"/>
                </a:solidFill>
                <a:latin typeface="Overpass ExtraLight"/>
                <a:ea typeface="Overpass ExtraLight"/>
                <a:cs typeface="Overpass ExtraLight"/>
                <a:sym typeface="Overpass ExtraLight"/>
              </a:rPr>
              <a:t>parallel</a:t>
            </a:r>
            <a:r>
              <a:rPr lang="en" sz="1800">
                <a:solidFill>
                  <a:srgbClr val="FFFFFF"/>
                </a:solidFill>
                <a:latin typeface="Overpass ExtraLight"/>
                <a:ea typeface="Overpass ExtraLight"/>
                <a:cs typeface="Overpass ExtraLight"/>
                <a:sym typeface="Overpass ExtraLight"/>
              </a:rPr>
              <a:t> structure. Might hold promising results?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Shortcomings of the designs </a:t>
            </a:r>
            <a:r>
              <a:rPr lang="en" sz="1800">
                <a:solidFill>
                  <a:srgbClr val="FFFFFF"/>
                </a:solidFill>
                <a:latin typeface="Overpass ExtraLight"/>
                <a:ea typeface="Overpass ExtraLight"/>
                <a:cs typeface="Overpass ExtraLight"/>
                <a:sym typeface="Overpass ExtraLight"/>
              </a:rPr>
              <a:t>individually</a:t>
            </a:r>
            <a:r>
              <a:rPr lang="en" sz="1800">
                <a:solidFill>
                  <a:srgbClr val="FFFFFF"/>
                </a:solidFill>
                <a:latin typeface="Overpass ExtraLight"/>
                <a:ea typeface="Overpass ExtraLight"/>
                <a:cs typeface="Overpass ExtraLight"/>
                <a:sym typeface="Overpass ExtraLight"/>
              </a:rPr>
              <a:t> won’t be as </a:t>
            </a:r>
            <a:r>
              <a:rPr lang="en" sz="1800">
                <a:solidFill>
                  <a:srgbClr val="FFFFFF"/>
                </a:solidFill>
                <a:latin typeface="Overpass ExtraLight"/>
                <a:ea typeface="Overpass ExtraLight"/>
                <a:cs typeface="Overpass ExtraLight"/>
                <a:sym typeface="Overpass ExtraLight"/>
              </a:rPr>
              <a:t>prominent?</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2" name="Shape 762"/>
        <p:cNvGrpSpPr/>
        <p:nvPr/>
      </p:nvGrpSpPr>
      <p:grpSpPr>
        <a:xfrm>
          <a:off x="0" y="0"/>
          <a:ext cx="0" cy="0"/>
          <a:chOff x="0" y="0"/>
          <a:chExt cx="0" cy="0"/>
        </a:xfrm>
      </p:grpSpPr>
      <p:pic>
        <p:nvPicPr>
          <p:cNvPr id="763" name="Google Shape;763;p40"/>
          <p:cNvPicPr preferRelativeResize="0"/>
          <p:nvPr/>
        </p:nvPicPr>
        <p:blipFill>
          <a:blip r:embed="rId3">
            <a:alphaModFix/>
          </a:blip>
          <a:stretch>
            <a:fillRect/>
          </a:stretch>
        </p:blipFill>
        <p:spPr>
          <a:xfrm>
            <a:off x="706250" y="1824200"/>
            <a:ext cx="2290350" cy="2941600"/>
          </a:xfrm>
          <a:prstGeom prst="rect">
            <a:avLst/>
          </a:prstGeom>
          <a:noFill/>
          <a:ln>
            <a:noFill/>
          </a:ln>
        </p:spPr>
      </p:pic>
      <p:sp>
        <p:nvSpPr>
          <p:cNvPr id="764" name="Google Shape;764;p40"/>
          <p:cNvSpPr txBox="1"/>
          <p:nvPr/>
        </p:nvSpPr>
        <p:spPr>
          <a:xfrm>
            <a:off x="594750" y="1303325"/>
            <a:ext cx="2146500" cy="44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Matrix</a:t>
            </a:r>
            <a:r>
              <a:rPr lang="en" sz="1800">
                <a:solidFill>
                  <a:srgbClr val="FFFFFF"/>
                </a:solidFill>
                <a:latin typeface="Overpass ExtraLight"/>
                <a:ea typeface="Overpass ExtraLight"/>
                <a:cs typeface="Overpass ExtraLight"/>
                <a:sym typeface="Overpass ExtraLight"/>
              </a:rPr>
              <a:t> Structure:</a:t>
            </a:r>
            <a:endParaRPr sz="1800">
              <a:solidFill>
                <a:srgbClr val="FFFFFF"/>
              </a:solidFill>
              <a:latin typeface="Overpass ExtraLight"/>
              <a:ea typeface="Overpass ExtraLight"/>
              <a:cs typeface="Overpass ExtraLight"/>
              <a:sym typeface="Overpass ExtraLight"/>
            </a:endParaRPr>
          </a:p>
        </p:txBody>
      </p:sp>
      <p:sp>
        <p:nvSpPr>
          <p:cNvPr id="765" name="Google Shape;765;p40"/>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Proposed Approaches - Matrix Designs</a:t>
            </a:r>
            <a:endParaRPr sz="3000">
              <a:solidFill>
                <a:srgbClr val="FFFFFF"/>
              </a:solidFill>
              <a:latin typeface="Lexend Deca"/>
              <a:ea typeface="Lexend Deca"/>
              <a:cs typeface="Lexend Deca"/>
              <a:sym typeface="Lexend Deca"/>
            </a:endParaRPr>
          </a:p>
        </p:txBody>
      </p:sp>
      <p:sp>
        <p:nvSpPr>
          <p:cNvPr id="766" name="Google Shape;766;p40"/>
          <p:cNvSpPr txBox="1"/>
          <p:nvPr/>
        </p:nvSpPr>
        <p:spPr>
          <a:xfrm>
            <a:off x="4033925" y="1308075"/>
            <a:ext cx="4819500" cy="259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Theory:</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Most adaptable and configurable</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Possibly is a larger area due to a lot of switches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Resistors could be all one size</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0" name="Shape 770"/>
        <p:cNvGrpSpPr/>
        <p:nvPr/>
      </p:nvGrpSpPr>
      <p:grpSpPr>
        <a:xfrm>
          <a:off x="0" y="0"/>
          <a:ext cx="0" cy="0"/>
          <a:chOff x="0" y="0"/>
          <a:chExt cx="0" cy="0"/>
        </a:xfrm>
      </p:grpSpPr>
      <p:sp>
        <p:nvSpPr>
          <p:cNvPr id="771" name="Google Shape;771;p41"/>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Proposed Approaches - Cascaded voltage dividers</a:t>
            </a:r>
            <a:endParaRPr sz="3000">
              <a:solidFill>
                <a:srgbClr val="FFFFFF"/>
              </a:solidFill>
              <a:latin typeface="Lexend Deca"/>
              <a:ea typeface="Lexend Deca"/>
              <a:cs typeface="Lexend Deca"/>
              <a:sym typeface="Lexend Deca"/>
            </a:endParaRPr>
          </a:p>
        </p:txBody>
      </p:sp>
      <p:pic>
        <p:nvPicPr>
          <p:cNvPr id="772" name="Google Shape;772;p41"/>
          <p:cNvPicPr preferRelativeResize="0"/>
          <p:nvPr/>
        </p:nvPicPr>
        <p:blipFill>
          <a:blip r:embed="rId3">
            <a:alphaModFix/>
          </a:blip>
          <a:stretch>
            <a:fillRect/>
          </a:stretch>
        </p:blipFill>
        <p:spPr>
          <a:xfrm>
            <a:off x="5946104" y="1869350"/>
            <a:ext cx="2480475" cy="2108150"/>
          </a:xfrm>
          <a:prstGeom prst="rect">
            <a:avLst/>
          </a:prstGeom>
          <a:noFill/>
          <a:ln>
            <a:noFill/>
          </a:ln>
        </p:spPr>
      </p:pic>
      <p:sp>
        <p:nvSpPr>
          <p:cNvPr id="773" name="Google Shape;773;p41"/>
          <p:cNvSpPr txBox="1"/>
          <p:nvPr/>
        </p:nvSpPr>
        <p:spPr>
          <a:xfrm>
            <a:off x="992100" y="1626075"/>
            <a:ext cx="4819500" cy="259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Theory</a:t>
            </a:r>
            <a:r>
              <a:rPr lang="en" sz="1800">
                <a:solidFill>
                  <a:srgbClr val="FFFFFF"/>
                </a:solidFill>
                <a:latin typeface="Overpass ExtraLight"/>
                <a:ea typeface="Overpass ExtraLight"/>
                <a:cs typeface="Overpass ExtraLight"/>
                <a:sym typeface="Overpass ExtraLight"/>
              </a:rPr>
              <a:t>:</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Higher level concept</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Two unit cells </a:t>
            </a:r>
            <a:r>
              <a:rPr lang="en" sz="1800">
                <a:solidFill>
                  <a:srgbClr val="FFFFFF"/>
                </a:solidFill>
                <a:latin typeface="Overpass ExtraLight"/>
                <a:ea typeface="Overpass ExtraLight"/>
                <a:cs typeface="Overpass ExtraLight"/>
                <a:sym typeface="Overpass ExtraLight"/>
              </a:rPr>
              <a:t>created</a:t>
            </a:r>
            <a:r>
              <a:rPr lang="en" sz="1800">
                <a:solidFill>
                  <a:srgbClr val="FFFFFF"/>
                </a:solidFill>
                <a:latin typeface="Overpass ExtraLight"/>
                <a:ea typeface="Overpass ExtraLight"/>
                <a:cs typeface="Overpass ExtraLight"/>
                <a:sym typeface="Overpass ExtraLight"/>
              </a:rPr>
              <a:t> one with positive temperature </a:t>
            </a:r>
            <a:r>
              <a:rPr lang="en" sz="1800">
                <a:solidFill>
                  <a:srgbClr val="FFFFFF"/>
                </a:solidFill>
                <a:latin typeface="Overpass ExtraLight"/>
                <a:ea typeface="Overpass ExtraLight"/>
                <a:cs typeface="Overpass ExtraLight"/>
                <a:sym typeface="Overpass ExtraLight"/>
              </a:rPr>
              <a:t>coefficient</a:t>
            </a:r>
            <a:r>
              <a:rPr lang="en" sz="1800">
                <a:solidFill>
                  <a:srgbClr val="FFFFFF"/>
                </a:solidFill>
                <a:latin typeface="Overpass ExtraLight"/>
                <a:ea typeface="Overpass ExtraLight"/>
                <a:cs typeface="Overpass ExtraLight"/>
                <a:sym typeface="Overpass ExtraLight"/>
              </a:rPr>
              <a:t> and one with negative temperature </a:t>
            </a:r>
            <a:r>
              <a:rPr lang="en" sz="1800">
                <a:solidFill>
                  <a:srgbClr val="FFFFFF"/>
                </a:solidFill>
                <a:latin typeface="Overpass ExtraLight"/>
                <a:ea typeface="Overpass ExtraLight"/>
                <a:cs typeface="Overpass ExtraLight"/>
                <a:sym typeface="Overpass ExtraLight"/>
              </a:rPr>
              <a:t>coefficient</a:t>
            </a:r>
            <a:r>
              <a:rPr lang="en" sz="1800">
                <a:solidFill>
                  <a:srgbClr val="FFFFFF"/>
                </a:solidFill>
                <a:latin typeface="Overpass ExtraLight"/>
                <a:ea typeface="Overpass ExtraLight"/>
                <a:cs typeface="Overpass ExtraLight"/>
                <a:sym typeface="Overpass ExtraLight"/>
              </a:rPr>
              <a:t>.</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Positive and negative temperature </a:t>
            </a:r>
            <a:r>
              <a:rPr lang="en" sz="1800">
                <a:solidFill>
                  <a:srgbClr val="FFFFFF"/>
                </a:solidFill>
                <a:latin typeface="Overpass ExtraLight"/>
                <a:ea typeface="Overpass ExtraLight"/>
                <a:cs typeface="Overpass ExtraLight"/>
                <a:sym typeface="Overpass ExtraLight"/>
              </a:rPr>
              <a:t>coefficients</a:t>
            </a:r>
            <a:r>
              <a:rPr lang="en" sz="1800">
                <a:solidFill>
                  <a:srgbClr val="FFFFFF"/>
                </a:solidFill>
                <a:latin typeface="Overpass ExtraLight"/>
                <a:ea typeface="Overpass ExtraLight"/>
                <a:cs typeface="Overpass ExtraLight"/>
                <a:sym typeface="Overpass ExtraLight"/>
              </a:rPr>
              <a:t> would cancel.</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pic>
        <p:nvPicPr>
          <p:cNvPr id="778" name="Google Shape;778;p42"/>
          <p:cNvPicPr preferRelativeResize="0"/>
          <p:nvPr/>
        </p:nvPicPr>
        <p:blipFill rotWithShape="1">
          <a:blip r:embed="rId3">
            <a:alphaModFix/>
          </a:blip>
          <a:srcRect b="0" l="0" r="0" t="9682"/>
          <a:stretch/>
        </p:blipFill>
        <p:spPr>
          <a:xfrm>
            <a:off x="5731075" y="1680875"/>
            <a:ext cx="2815475" cy="2790725"/>
          </a:xfrm>
          <a:prstGeom prst="rect">
            <a:avLst/>
          </a:prstGeom>
          <a:noFill/>
          <a:ln>
            <a:noFill/>
          </a:ln>
        </p:spPr>
      </p:pic>
      <p:sp>
        <p:nvSpPr>
          <p:cNvPr id="779" name="Google Shape;779;p42"/>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Proposed Approaches - Pelgrom DAC Modification</a:t>
            </a:r>
            <a:endParaRPr sz="3000">
              <a:solidFill>
                <a:srgbClr val="FFFFFF"/>
              </a:solidFill>
              <a:latin typeface="Lexend Deca"/>
              <a:ea typeface="Lexend Deca"/>
              <a:cs typeface="Lexend Deca"/>
              <a:sym typeface="Lexend Deca"/>
            </a:endParaRPr>
          </a:p>
        </p:txBody>
      </p:sp>
      <p:sp>
        <p:nvSpPr>
          <p:cNvPr id="780" name="Google Shape;780;p42"/>
          <p:cNvSpPr txBox="1"/>
          <p:nvPr/>
        </p:nvSpPr>
        <p:spPr>
          <a:xfrm>
            <a:off x="992100" y="1626075"/>
            <a:ext cx="4819500" cy="259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Theory:</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Adapting a DAC structure</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Two unit cells created one with positive temperature coefficient and one with negative temperature coefficient.</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Positive and negative temperature coefficients would cancel.</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4" name="Shape 784"/>
        <p:cNvGrpSpPr/>
        <p:nvPr/>
      </p:nvGrpSpPr>
      <p:grpSpPr>
        <a:xfrm>
          <a:off x="0" y="0"/>
          <a:ext cx="0" cy="0"/>
          <a:chOff x="0" y="0"/>
          <a:chExt cx="0" cy="0"/>
        </a:xfrm>
      </p:grpSpPr>
      <p:sp>
        <p:nvSpPr>
          <p:cNvPr id="785" name="Google Shape;785;p43"/>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Overview</a:t>
            </a:r>
            <a:endParaRPr sz="3000">
              <a:solidFill>
                <a:srgbClr val="FFFFFF"/>
              </a:solidFill>
              <a:latin typeface="Lexend Deca"/>
              <a:ea typeface="Lexend Deca"/>
              <a:cs typeface="Lexend Deca"/>
              <a:sym typeface="Lexend Deca"/>
            </a:endParaRPr>
          </a:p>
        </p:txBody>
      </p:sp>
      <p:sp>
        <p:nvSpPr>
          <p:cNvPr id="786" name="Google Shape;786;p43"/>
          <p:cNvSpPr txBox="1"/>
          <p:nvPr/>
        </p:nvSpPr>
        <p:spPr>
          <a:xfrm>
            <a:off x="594750" y="1400425"/>
            <a:ext cx="4152300" cy="3149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Intro</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Initial Research</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Proposed Approaches</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a:buChar char="●"/>
            </a:pPr>
            <a:r>
              <a:rPr b="1" lang="en" sz="2400">
                <a:solidFill>
                  <a:srgbClr val="FFFFFF"/>
                </a:solidFill>
                <a:latin typeface="Overpass"/>
                <a:ea typeface="Overpass"/>
                <a:cs typeface="Overpass"/>
                <a:sym typeface="Overpass"/>
              </a:rPr>
              <a:t>Testing</a:t>
            </a:r>
            <a:endParaRPr b="1" sz="2400">
              <a:solidFill>
                <a:srgbClr val="FFFFFF"/>
              </a:solidFill>
              <a:latin typeface="Overpass"/>
              <a:ea typeface="Overpass"/>
              <a:cs typeface="Overpass"/>
              <a:sym typeface="Overpass"/>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Technical Difficulties</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Conclusion</a:t>
            </a:r>
            <a:endParaRPr sz="24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0" name="Shape 790"/>
        <p:cNvGrpSpPr/>
        <p:nvPr/>
      </p:nvGrpSpPr>
      <p:grpSpPr>
        <a:xfrm>
          <a:off x="0" y="0"/>
          <a:ext cx="0" cy="0"/>
          <a:chOff x="0" y="0"/>
          <a:chExt cx="0" cy="0"/>
        </a:xfrm>
      </p:grpSpPr>
      <p:sp>
        <p:nvSpPr>
          <p:cNvPr id="791" name="Google Shape;791;p44"/>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Testing</a:t>
            </a:r>
            <a:r>
              <a:rPr lang="en" sz="3000">
                <a:solidFill>
                  <a:srgbClr val="FFFFFF"/>
                </a:solidFill>
                <a:latin typeface="Lexend Deca"/>
                <a:ea typeface="Lexend Deca"/>
                <a:cs typeface="Lexend Deca"/>
                <a:sym typeface="Lexend Deca"/>
              </a:rPr>
              <a:t> - TCR Research</a:t>
            </a:r>
            <a:endParaRPr sz="3000">
              <a:solidFill>
                <a:srgbClr val="FFFFFF"/>
              </a:solidFill>
              <a:latin typeface="Lexend Deca"/>
              <a:ea typeface="Lexend Deca"/>
              <a:cs typeface="Lexend Deca"/>
              <a:sym typeface="Lexend Deca"/>
            </a:endParaRPr>
          </a:p>
        </p:txBody>
      </p:sp>
      <p:sp>
        <p:nvSpPr>
          <p:cNvPr id="792" name="Google Shape;792;p44"/>
          <p:cNvSpPr txBox="1"/>
          <p:nvPr/>
        </p:nvSpPr>
        <p:spPr>
          <a:xfrm>
            <a:off x="594800" y="1516225"/>
            <a:ext cx="7951800" cy="31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Definition of TCR:</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0"/>
              </a:spcAft>
              <a:buNone/>
            </a:pPr>
            <a:r>
              <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160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Many equations use linear approximation to calculate TCR</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Resistivity of semiconductor resistor materials depend on many physical properties</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pic>
        <p:nvPicPr>
          <p:cNvPr id="793" name="Google Shape;793;p44"/>
          <p:cNvPicPr preferRelativeResize="0"/>
          <p:nvPr/>
        </p:nvPicPr>
        <p:blipFill rotWithShape="1">
          <a:blip r:embed="rId3">
            <a:alphaModFix/>
          </a:blip>
          <a:srcRect b="0" l="0" r="0" t="0"/>
          <a:stretch/>
        </p:blipFill>
        <p:spPr>
          <a:xfrm>
            <a:off x="2565575" y="1230575"/>
            <a:ext cx="5534025" cy="1104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27"/>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Overview</a:t>
            </a:r>
            <a:endParaRPr sz="3000">
              <a:solidFill>
                <a:srgbClr val="FFFFFF"/>
              </a:solidFill>
              <a:latin typeface="Lexend Deca"/>
              <a:ea typeface="Lexend Deca"/>
              <a:cs typeface="Lexend Deca"/>
              <a:sym typeface="Lexend Deca"/>
            </a:endParaRPr>
          </a:p>
        </p:txBody>
      </p:sp>
      <p:sp>
        <p:nvSpPr>
          <p:cNvPr id="507" name="Google Shape;507;p27"/>
          <p:cNvSpPr txBox="1"/>
          <p:nvPr/>
        </p:nvSpPr>
        <p:spPr>
          <a:xfrm>
            <a:off x="594750" y="1400425"/>
            <a:ext cx="3687900" cy="3149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Font typeface="Overpass"/>
              <a:buChar char="●"/>
            </a:pPr>
            <a:r>
              <a:rPr b="1" lang="en" sz="2400">
                <a:solidFill>
                  <a:srgbClr val="FFFFFF"/>
                </a:solidFill>
                <a:latin typeface="Overpass"/>
                <a:ea typeface="Overpass"/>
                <a:cs typeface="Overpass"/>
                <a:sym typeface="Overpass"/>
              </a:rPr>
              <a:t>Intro</a:t>
            </a:r>
            <a:endParaRPr b="1" sz="2400">
              <a:solidFill>
                <a:srgbClr val="FFFFFF"/>
              </a:solidFill>
              <a:latin typeface="Overpass"/>
              <a:ea typeface="Overpass"/>
              <a:cs typeface="Overpass"/>
              <a:sym typeface="Overpass"/>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Initial Research</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Proposed Approaches</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Testing</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Technical Difficulties</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Conclusion</a:t>
            </a:r>
            <a:endParaRPr sz="24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7" name="Shape 797"/>
        <p:cNvGrpSpPr/>
        <p:nvPr/>
      </p:nvGrpSpPr>
      <p:grpSpPr>
        <a:xfrm>
          <a:off x="0" y="0"/>
          <a:ext cx="0" cy="0"/>
          <a:chOff x="0" y="0"/>
          <a:chExt cx="0" cy="0"/>
        </a:xfrm>
      </p:grpSpPr>
      <p:sp>
        <p:nvSpPr>
          <p:cNvPr id="798" name="Google Shape;798;p45"/>
          <p:cNvSpPr txBox="1"/>
          <p:nvPr/>
        </p:nvSpPr>
        <p:spPr>
          <a:xfrm>
            <a:off x="594800" y="1516225"/>
            <a:ext cx="7951800" cy="31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Temperature Dependent Resistance Equation (from Cadence):</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0"/>
              </a:spcAft>
              <a:buNone/>
            </a:pPr>
            <a:r>
              <a:rPr lang="en" sz="1800">
                <a:solidFill>
                  <a:srgbClr val="FFFFFF"/>
                </a:solidFill>
                <a:latin typeface="Overpass ExtraLight"/>
                <a:ea typeface="Overpass ExtraLight"/>
                <a:cs typeface="Overpass ExtraLight"/>
                <a:sym typeface="Overpass ExtraLight"/>
              </a:rPr>
              <a:t>R(T) = R(tnom) * [1 + tc1 * (T - tnom) + tc2 * (T - tnom)^2]</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0"/>
              </a:spcAft>
              <a:buNone/>
            </a:pPr>
            <a:r>
              <a:rPr lang="en" sz="1800">
                <a:solidFill>
                  <a:srgbClr val="FFFFFF"/>
                </a:solidFill>
                <a:latin typeface="Overpass ExtraLight"/>
                <a:ea typeface="Overpass ExtraLight"/>
                <a:cs typeface="Overpass ExtraLight"/>
                <a:sym typeface="Overpass ExtraLight"/>
              </a:rPr>
              <a:t>Without specifying parameters in Virtuoso Instances, Cadence will assume the TCR to be 0.</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
        <p:nvSpPr>
          <p:cNvPr id="799" name="Google Shape;799;p45"/>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1"/>
                </a:solidFill>
                <a:latin typeface="Lexend Deca"/>
                <a:ea typeface="Lexend Deca"/>
                <a:cs typeface="Lexend Deca"/>
                <a:sym typeface="Lexend Deca"/>
              </a:rPr>
              <a:t>Testing</a:t>
            </a:r>
            <a:r>
              <a:rPr lang="en" sz="3000">
                <a:solidFill>
                  <a:srgbClr val="FFFFFF"/>
                </a:solidFill>
                <a:latin typeface="Lexend Deca"/>
                <a:ea typeface="Lexend Deca"/>
                <a:cs typeface="Lexend Deca"/>
                <a:sym typeface="Lexend Deca"/>
              </a:rPr>
              <a:t> - TCR Research</a:t>
            </a:r>
            <a:endParaRPr sz="3000">
              <a:solidFill>
                <a:srgbClr val="FFFFFF"/>
              </a:solidFill>
              <a:latin typeface="Lexend Deca"/>
              <a:ea typeface="Lexend Deca"/>
              <a:cs typeface="Lexend Deca"/>
              <a:sym typeface="Lexend Dec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3" name="Shape 803"/>
        <p:cNvGrpSpPr/>
        <p:nvPr/>
      </p:nvGrpSpPr>
      <p:grpSpPr>
        <a:xfrm>
          <a:off x="0" y="0"/>
          <a:ext cx="0" cy="0"/>
          <a:chOff x="0" y="0"/>
          <a:chExt cx="0" cy="0"/>
        </a:xfrm>
      </p:grpSpPr>
      <p:sp>
        <p:nvSpPr>
          <p:cNvPr id="804" name="Google Shape;804;p46"/>
          <p:cNvSpPr txBox="1"/>
          <p:nvPr/>
        </p:nvSpPr>
        <p:spPr>
          <a:xfrm>
            <a:off x="594800" y="1516225"/>
            <a:ext cx="7951800" cy="31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Tested TCR for different Energy barrier levels for a p+ polysilicon resistor:</a:t>
            </a:r>
            <a:endParaRPr sz="18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
        <p:nvSpPr>
          <p:cNvPr id="805" name="Google Shape;805;p46"/>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1"/>
                </a:solidFill>
                <a:latin typeface="Lexend Deca"/>
                <a:ea typeface="Lexend Deca"/>
                <a:cs typeface="Lexend Deca"/>
                <a:sym typeface="Lexend Deca"/>
              </a:rPr>
              <a:t>Testing</a:t>
            </a:r>
            <a:r>
              <a:rPr lang="en" sz="3000">
                <a:solidFill>
                  <a:srgbClr val="FFFFFF"/>
                </a:solidFill>
                <a:latin typeface="Lexend Deca"/>
                <a:ea typeface="Lexend Deca"/>
                <a:cs typeface="Lexend Deca"/>
                <a:sym typeface="Lexend Deca"/>
              </a:rPr>
              <a:t> - TCR Research</a:t>
            </a:r>
            <a:endParaRPr sz="3000">
              <a:solidFill>
                <a:srgbClr val="FFFFFF"/>
              </a:solidFill>
              <a:latin typeface="Lexend Deca"/>
              <a:ea typeface="Lexend Deca"/>
              <a:cs typeface="Lexend Deca"/>
              <a:sym typeface="Lexend Deca"/>
            </a:endParaRPr>
          </a:p>
        </p:txBody>
      </p:sp>
      <p:pic>
        <p:nvPicPr>
          <p:cNvPr id="806" name="Google Shape;806;p46"/>
          <p:cNvPicPr preferRelativeResize="0"/>
          <p:nvPr/>
        </p:nvPicPr>
        <p:blipFill rotWithShape="1">
          <a:blip r:embed="rId3">
            <a:alphaModFix/>
          </a:blip>
          <a:srcRect b="0" l="19432" r="0" t="0"/>
          <a:stretch/>
        </p:blipFill>
        <p:spPr>
          <a:xfrm>
            <a:off x="4199325" y="1970725"/>
            <a:ext cx="3049276" cy="3172774"/>
          </a:xfrm>
          <a:prstGeom prst="rect">
            <a:avLst/>
          </a:prstGeom>
          <a:noFill/>
          <a:ln>
            <a:noFill/>
          </a:ln>
        </p:spPr>
      </p:pic>
      <p:pic>
        <p:nvPicPr>
          <p:cNvPr id="807" name="Google Shape;807;p46"/>
          <p:cNvPicPr preferRelativeResize="0"/>
          <p:nvPr/>
        </p:nvPicPr>
        <p:blipFill>
          <a:blip r:embed="rId4">
            <a:alphaModFix/>
          </a:blip>
          <a:stretch>
            <a:fillRect/>
          </a:stretch>
        </p:blipFill>
        <p:spPr>
          <a:xfrm>
            <a:off x="964625" y="1970725"/>
            <a:ext cx="2895600" cy="762000"/>
          </a:xfrm>
          <a:prstGeom prst="rect">
            <a:avLst/>
          </a:prstGeom>
          <a:noFill/>
          <a:ln>
            <a:noFill/>
          </a:ln>
        </p:spPr>
      </p:pic>
      <p:sp>
        <p:nvSpPr>
          <p:cNvPr id="808" name="Google Shape;808;p46"/>
          <p:cNvSpPr txBox="1"/>
          <p:nvPr/>
        </p:nvSpPr>
        <p:spPr>
          <a:xfrm>
            <a:off x="6211200" y="1877000"/>
            <a:ext cx="521700" cy="2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verpass ExtraLight"/>
                <a:ea typeface="Overpass ExtraLight"/>
                <a:cs typeface="Overpass ExtraLight"/>
                <a:sym typeface="Overpass ExtraLight"/>
              </a:rPr>
              <a:t>°Kelvin</a:t>
            </a:r>
            <a:endParaRPr sz="600">
              <a:latin typeface="Overpass ExtraLight"/>
              <a:ea typeface="Overpass ExtraLight"/>
              <a:cs typeface="Overpass ExtraLight"/>
              <a:sym typeface="Overpass Extra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sp>
        <p:nvSpPr>
          <p:cNvPr id="813" name="Google Shape;813;p47"/>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1"/>
                </a:solidFill>
                <a:latin typeface="Lexend Deca"/>
                <a:ea typeface="Lexend Deca"/>
                <a:cs typeface="Lexend Deca"/>
                <a:sym typeface="Lexend Deca"/>
              </a:rPr>
              <a:t>Testing</a:t>
            </a:r>
            <a:r>
              <a:rPr lang="en" sz="3000">
                <a:solidFill>
                  <a:srgbClr val="FFFFFF"/>
                </a:solidFill>
                <a:latin typeface="Lexend Deca"/>
                <a:ea typeface="Lexend Deca"/>
                <a:cs typeface="Lexend Deca"/>
                <a:sym typeface="Lexend Deca"/>
              </a:rPr>
              <a:t> - TCR Research</a:t>
            </a:r>
            <a:endParaRPr sz="3000">
              <a:solidFill>
                <a:srgbClr val="FFFFFF"/>
              </a:solidFill>
              <a:latin typeface="Lexend Deca"/>
              <a:ea typeface="Lexend Deca"/>
              <a:cs typeface="Lexend Deca"/>
              <a:sym typeface="Lexend Deca"/>
            </a:endParaRPr>
          </a:p>
        </p:txBody>
      </p:sp>
      <p:sp>
        <p:nvSpPr>
          <p:cNvPr id="814" name="Google Shape;814;p47"/>
          <p:cNvSpPr txBox="1"/>
          <p:nvPr/>
        </p:nvSpPr>
        <p:spPr>
          <a:xfrm>
            <a:off x="594800" y="1516225"/>
            <a:ext cx="7951800" cy="31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Understanding resistivity of integrated resistors:</a:t>
            </a:r>
            <a:endParaRPr sz="1800">
              <a:solidFill>
                <a:srgbClr val="FFFFFF"/>
              </a:solidFill>
              <a:latin typeface="Overpass ExtraLight"/>
              <a:ea typeface="Overpass ExtraLight"/>
              <a:cs typeface="Overpass ExtraLight"/>
              <a:sym typeface="Overpass ExtraLight"/>
            </a:endParaRPr>
          </a:p>
        </p:txBody>
      </p:sp>
      <p:pic>
        <p:nvPicPr>
          <p:cNvPr id="815" name="Google Shape;815;p47"/>
          <p:cNvPicPr preferRelativeResize="0"/>
          <p:nvPr/>
        </p:nvPicPr>
        <p:blipFill>
          <a:blip r:embed="rId3">
            <a:alphaModFix/>
          </a:blip>
          <a:stretch>
            <a:fillRect/>
          </a:stretch>
        </p:blipFill>
        <p:spPr>
          <a:xfrm>
            <a:off x="175899" y="2050399"/>
            <a:ext cx="4138400" cy="3093100"/>
          </a:xfrm>
          <a:prstGeom prst="rect">
            <a:avLst/>
          </a:prstGeom>
          <a:noFill/>
          <a:ln>
            <a:noFill/>
          </a:ln>
        </p:spPr>
      </p:pic>
      <p:pic>
        <p:nvPicPr>
          <p:cNvPr id="816" name="Google Shape;816;p47"/>
          <p:cNvPicPr preferRelativeResize="0"/>
          <p:nvPr/>
        </p:nvPicPr>
        <p:blipFill>
          <a:blip r:embed="rId4">
            <a:alphaModFix/>
          </a:blip>
          <a:stretch>
            <a:fillRect/>
          </a:stretch>
        </p:blipFill>
        <p:spPr>
          <a:xfrm>
            <a:off x="4509325" y="2050400"/>
            <a:ext cx="4429818" cy="3093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0" name="Shape 820"/>
        <p:cNvGrpSpPr/>
        <p:nvPr/>
      </p:nvGrpSpPr>
      <p:grpSpPr>
        <a:xfrm>
          <a:off x="0" y="0"/>
          <a:ext cx="0" cy="0"/>
          <a:chOff x="0" y="0"/>
          <a:chExt cx="0" cy="0"/>
        </a:xfrm>
      </p:grpSpPr>
      <p:sp>
        <p:nvSpPr>
          <p:cNvPr id="821" name="Google Shape;821;p48"/>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accent1"/>
                </a:solidFill>
                <a:latin typeface="Lexend Deca"/>
                <a:ea typeface="Lexend Deca"/>
                <a:cs typeface="Lexend Deca"/>
                <a:sym typeface="Lexend Deca"/>
              </a:rPr>
              <a:t>Testing - Resistor TCR</a:t>
            </a:r>
            <a:endParaRPr sz="3000">
              <a:solidFill>
                <a:srgbClr val="FFFFFF"/>
              </a:solidFill>
              <a:latin typeface="Lexend Deca"/>
              <a:ea typeface="Lexend Deca"/>
              <a:cs typeface="Lexend Deca"/>
              <a:sym typeface="Lexend Deca"/>
            </a:endParaRPr>
          </a:p>
        </p:txBody>
      </p:sp>
      <p:pic>
        <p:nvPicPr>
          <p:cNvPr id="822" name="Google Shape;822;p48"/>
          <p:cNvPicPr preferRelativeResize="0"/>
          <p:nvPr/>
        </p:nvPicPr>
        <p:blipFill>
          <a:blip r:embed="rId3">
            <a:alphaModFix/>
          </a:blip>
          <a:stretch>
            <a:fillRect/>
          </a:stretch>
        </p:blipFill>
        <p:spPr>
          <a:xfrm>
            <a:off x="75" y="2150050"/>
            <a:ext cx="4475551" cy="2529841"/>
          </a:xfrm>
          <a:prstGeom prst="rect">
            <a:avLst/>
          </a:prstGeom>
          <a:noFill/>
          <a:ln>
            <a:noFill/>
          </a:ln>
        </p:spPr>
      </p:pic>
      <p:sp>
        <p:nvSpPr>
          <p:cNvPr id="823" name="Google Shape;823;p48"/>
          <p:cNvSpPr txBox="1"/>
          <p:nvPr/>
        </p:nvSpPr>
        <p:spPr>
          <a:xfrm>
            <a:off x="0" y="1472350"/>
            <a:ext cx="4475700" cy="7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verpass ExtraLight"/>
                <a:ea typeface="Overpass ExtraLight"/>
                <a:cs typeface="Overpass ExtraLight"/>
                <a:sym typeface="Overpass ExtraLight"/>
              </a:rPr>
              <a:t>Energy Barrier is a function of grain size and carrier concentration. </a:t>
            </a:r>
            <a:endParaRPr>
              <a:solidFill>
                <a:srgbClr val="FFFFFF"/>
              </a:solidFill>
              <a:latin typeface="Overpass ExtraLight"/>
              <a:ea typeface="Overpass ExtraLight"/>
              <a:cs typeface="Overpass ExtraLight"/>
              <a:sym typeface="Overpass ExtraLight"/>
            </a:endParaRPr>
          </a:p>
        </p:txBody>
      </p:sp>
      <p:pic>
        <p:nvPicPr>
          <p:cNvPr id="824" name="Google Shape;824;p48"/>
          <p:cNvPicPr preferRelativeResize="0"/>
          <p:nvPr/>
        </p:nvPicPr>
        <p:blipFill>
          <a:blip r:embed="rId4">
            <a:alphaModFix/>
          </a:blip>
          <a:stretch>
            <a:fillRect/>
          </a:stretch>
        </p:blipFill>
        <p:spPr>
          <a:xfrm>
            <a:off x="4475700" y="2231340"/>
            <a:ext cx="4678975" cy="2367272"/>
          </a:xfrm>
          <a:prstGeom prst="rect">
            <a:avLst/>
          </a:prstGeom>
          <a:noFill/>
          <a:ln>
            <a:noFill/>
          </a:ln>
        </p:spPr>
      </p:pic>
      <p:sp>
        <p:nvSpPr>
          <p:cNvPr id="825" name="Google Shape;825;p48"/>
          <p:cNvSpPr txBox="1"/>
          <p:nvPr/>
        </p:nvSpPr>
        <p:spPr>
          <a:xfrm>
            <a:off x="1365100" y="4348250"/>
            <a:ext cx="1964700" cy="2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verpass ExtraLight"/>
                <a:ea typeface="Overpass ExtraLight"/>
                <a:cs typeface="Overpass ExtraLight"/>
                <a:sym typeface="Overpass ExtraLight"/>
              </a:rPr>
              <a:t>Temperature(°C)</a:t>
            </a:r>
            <a:endParaRPr sz="900">
              <a:latin typeface="Overpass ExtraLight"/>
              <a:ea typeface="Overpass ExtraLight"/>
              <a:cs typeface="Overpass ExtraLight"/>
              <a:sym typeface="Overpass ExtraLight"/>
            </a:endParaRPr>
          </a:p>
        </p:txBody>
      </p:sp>
      <p:sp>
        <p:nvSpPr>
          <p:cNvPr id="826" name="Google Shape;826;p48"/>
          <p:cNvSpPr txBox="1"/>
          <p:nvPr/>
        </p:nvSpPr>
        <p:spPr>
          <a:xfrm>
            <a:off x="6339225" y="4320275"/>
            <a:ext cx="1964700" cy="2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highlight>
                  <a:srgbClr val="FFFFFF"/>
                </a:highlight>
                <a:latin typeface="Overpass ExtraLight"/>
                <a:ea typeface="Overpass ExtraLight"/>
                <a:cs typeface="Overpass ExtraLight"/>
                <a:sym typeface="Overpass ExtraLight"/>
              </a:rPr>
              <a:t>Temperature(°C)</a:t>
            </a:r>
            <a:endParaRPr sz="900">
              <a:highlight>
                <a:srgbClr val="FFFFFF"/>
              </a:highlight>
              <a:latin typeface="Overpass ExtraLight"/>
              <a:ea typeface="Overpass ExtraLight"/>
              <a:cs typeface="Overpass ExtraLight"/>
              <a:sym typeface="Overpass ExtraLight"/>
            </a:endParaRPr>
          </a:p>
        </p:txBody>
      </p:sp>
      <p:sp>
        <p:nvSpPr>
          <p:cNvPr id="827" name="Google Shape;827;p48"/>
          <p:cNvSpPr txBox="1"/>
          <p:nvPr/>
        </p:nvSpPr>
        <p:spPr>
          <a:xfrm>
            <a:off x="989700" y="2091525"/>
            <a:ext cx="24963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highlight>
                  <a:srgbClr val="FFFFFF"/>
                </a:highlight>
                <a:latin typeface="Overpass ExtraLight"/>
                <a:ea typeface="Overpass ExtraLight"/>
                <a:cs typeface="Overpass ExtraLight"/>
                <a:sym typeface="Overpass ExtraLight"/>
              </a:rPr>
              <a:t>TCR(ppm/°C) @ Various Energy Barriers</a:t>
            </a:r>
            <a:endParaRPr sz="1000">
              <a:highlight>
                <a:srgbClr val="FFFFFF"/>
              </a:highlight>
              <a:latin typeface="Overpass ExtraLight"/>
              <a:ea typeface="Overpass ExtraLight"/>
              <a:cs typeface="Overpass ExtraLight"/>
              <a:sym typeface="Overpass ExtraLight"/>
            </a:endParaRPr>
          </a:p>
        </p:txBody>
      </p:sp>
      <p:sp>
        <p:nvSpPr>
          <p:cNvPr id="828" name="Google Shape;828;p48"/>
          <p:cNvSpPr txBox="1"/>
          <p:nvPr/>
        </p:nvSpPr>
        <p:spPr>
          <a:xfrm>
            <a:off x="6200638" y="2201950"/>
            <a:ext cx="12291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highlight>
                  <a:srgbClr val="FFFFFF"/>
                </a:highlight>
                <a:latin typeface="Overpass ExtraLight"/>
                <a:ea typeface="Overpass ExtraLight"/>
                <a:cs typeface="Overpass ExtraLight"/>
                <a:sym typeface="Overpass ExtraLight"/>
              </a:rPr>
              <a:t>Resistance(Ohms)</a:t>
            </a:r>
            <a:endParaRPr sz="1000">
              <a:highlight>
                <a:srgbClr val="FFFFFF"/>
              </a:highlight>
              <a:latin typeface="Overpass ExtraLight"/>
              <a:ea typeface="Overpass ExtraLight"/>
              <a:cs typeface="Overpass ExtraLight"/>
              <a:sym typeface="Overpass ExtraLight"/>
            </a:endParaRPr>
          </a:p>
        </p:txBody>
      </p:sp>
      <p:sp>
        <p:nvSpPr>
          <p:cNvPr id="829" name="Google Shape;829;p48"/>
          <p:cNvSpPr txBox="1"/>
          <p:nvPr/>
        </p:nvSpPr>
        <p:spPr>
          <a:xfrm>
            <a:off x="4475625" y="1472350"/>
            <a:ext cx="4475700" cy="4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verpass ExtraLight"/>
                <a:ea typeface="Overpass ExtraLight"/>
                <a:cs typeface="Overpass ExtraLight"/>
                <a:sym typeface="Overpass ExtraLight"/>
              </a:rPr>
              <a:t>Testing a resistor with TCR: -250 ppm/°C @ 27°C.</a:t>
            </a:r>
            <a:endParaRPr>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3" name="Shape 833"/>
        <p:cNvGrpSpPr/>
        <p:nvPr/>
      </p:nvGrpSpPr>
      <p:grpSpPr>
        <a:xfrm>
          <a:off x="0" y="0"/>
          <a:ext cx="0" cy="0"/>
          <a:chOff x="0" y="0"/>
          <a:chExt cx="0" cy="0"/>
        </a:xfrm>
      </p:grpSpPr>
      <p:sp>
        <p:nvSpPr>
          <p:cNvPr id="834" name="Google Shape;834;p49"/>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accent1"/>
                </a:solidFill>
                <a:latin typeface="Lexend Deca"/>
                <a:ea typeface="Lexend Deca"/>
                <a:cs typeface="Lexend Deca"/>
                <a:sym typeface="Lexend Deca"/>
              </a:rPr>
              <a:t>Testing - Series Structure</a:t>
            </a:r>
            <a:endParaRPr sz="3000">
              <a:solidFill>
                <a:srgbClr val="FFFFFF"/>
              </a:solidFill>
              <a:latin typeface="Lexend Deca"/>
              <a:ea typeface="Lexend Deca"/>
              <a:cs typeface="Lexend Deca"/>
              <a:sym typeface="Lexend Deca"/>
            </a:endParaRPr>
          </a:p>
        </p:txBody>
      </p:sp>
      <p:sp>
        <p:nvSpPr>
          <p:cNvPr id="835" name="Google Shape;835;p49"/>
          <p:cNvSpPr txBox="1"/>
          <p:nvPr/>
        </p:nvSpPr>
        <p:spPr>
          <a:xfrm>
            <a:off x="516500" y="1333675"/>
            <a:ext cx="4103700" cy="31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Switches - OFF</a:t>
            </a:r>
            <a:endParaRPr sz="1800">
              <a:solidFill>
                <a:srgbClr val="FFFFFF"/>
              </a:solidFill>
              <a:latin typeface="Overpass ExtraLight"/>
              <a:ea typeface="Overpass ExtraLight"/>
              <a:cs typeface="Overpass ExtraLight"/>
              <a:sym typeface="Overpass ExtraLight"/>
            </a:endParaRPr>
          </a:p>
        </p:txBody>
      </p:sp>
      <p:pic>
        <p:nvPicPr>
          <p:cNvPr id="836" name="Google Shape;836;p49"/>
          <p:cNvPicPr preferRelativeResize="0"/>
          <p:nvPr/>
        </p:nvPicPr>
        <p:blipFill rotWithShape="1">
          <a:blip r:embed="rId3">
            <a:alphaModFix/>
          </a:blip>
          <a:srcRect b="5222" l="0" r="0" t="0"/>
          <a:stretch/>
        </p:blipFill>
        <p:spPr>
          <a:xfrm>
            <a:off x="111578" y="1920525"/>
            <a:ext cx="4237335" cy="2536450"/>
          </a:xfrm>
          <a:prstGeom prst="rect">
            <a:avLst/>
          </a:prstGeom>
          <a:noFill/>
          <a:ln>
            <a:noFill/>
          </a:ln>
        </p:spPr>
      </p:pic>
      <p:sp>
        <p:nvSpPr>
          <p:cNvPr id="837" name="Google Shape;837;p49"/>
          <p:cNvSpPr txBox="1"/>
          <p:nvPr/>
        </p:nvSpPr>
        <p:spPr>
          <a:xfrm>
            <a:off x="4620200" y="1307575"/>
            <a:ext cx="4103700" cy="31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Switches - ON</a:t>
            </a:r>
            <a:endParaRPr sz="1800">
              <a:solidFill>
                <a:srgbClr val="FFFFFF"/>
              </a:solidFill>
              <a:latin typeface="Overpass ExtraLight"/>
              <a:ea typeface="Overpass ExtraLight"/>
              <a:cs typeface="Overpass ExtraLight"/>
              <a:sym typeface="Overpass ExtraLight"/>
            </a:endParaRPr>
          </a:p>
        </p:txBody>
      </p:sp>
      <p:pic>
        <p:nvPicPr>
          <p:cNvPr id="838" name="Google Shape;838;p49"/>
          <p:cNvPicPr preferRelativeResize="0"/>
          <p:nvPr/>
        </p:nvPicPr>
        <p:blipFill>
          <a:blip r:embed="rId4">
            <a:alphaModFix/>
          </a:blip>
          <a:stretch>
            <a:fillRect/>
          </a:stretch>
        </p:blipFill>
        <p:spPr>
          <a:xfrm>
            <a:off x="4348900" y="1920525"/>
            <a:ext cx="4646284" cy="2536450"/>
          </a:xfrm>
          <a:prstGeom prst="rect">
            <a:avLst/>
          </a:prstGeom>
          <a:noFill/>
          <a:ln>
            <a:noFill/>
          </a:ln>
        </p:spPr>
      </p:pic>
      <p:sp>
        <p:nvSpPr>
          <p:cNvPr id="839" name="Google Shape;839;p49"/>
          <p:cNvSpPr txBox="1"/>
          <p:nvPr/>
        </p:nvSpPr>
        <p:spPr>
          <a:xfrm>
            <a:off x="833675" y="4602325"/>
            <a:ext cx="59430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verpass ExtraLight"/>
                <a:ea typeface="Overpass ExtraLight"/>
                <a:cs typeface="Overpass ExtraLight"/>
                <a:sym typeface="Overpass ExtraLight"/>
              </a:rPr>
              <a:t>Calculated using resistor components with a TCR of 500 ppm/°C @ 27 °C</a:t>
            </a:r>
            <a:endParaRPr>
              <a:solidFill>
                <a:srgbClr val="FFFFFF"/>
              </a:solidFill>
              <a:latin typeface="Overpass ExtraLight"/>
              <a:ea typeface="Overpass ExtraLight"/>
              <a:cs typeface="Overpass ExtraLight"/>
              <a:sym typeface="Overpass ExtraLight"/>
            </a:endParaRPr>
          </a:p>
        </p:txBody>
      </p:sp>
      <p:sp>
        <p:nvSpPr>
          <p:cNvPr id="840" name="Google Shape;840;p49"/>
          <p:cNvSpPr txBox="1"/>
          <p:nvPr/>
        </p:nvSpPr>
        <p:spPr>
          <a:xfrm>
            <a:off x="6057500" y="1920525"/>
            <a:ext cx="12291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highlight>
                  <a:srgbClr val="FFFFFF"/>
                </a:highlight>
                <a:latin typeface="Overpass ExtraLight"/>
                <a:ea typeface="Overpass ExtraLight"/>
                <a:cs typeface="Overpass ExtraLight"/>
                <a:sym typeface="Overpass ExtraLight"/>
              </a:rPr>
              <a:t>Resistance(Ohms)</a:t>
            </a:r>
            <a:endParaRPr sz="1000">
              <a:highlight>
                <a:srgbClr val="FFFFFF"/>
              </a:highlight>
              <a:latin typeface="Overpass ExtraLight"/>
              <a:ea typeface="Overpass ExtraLight"/>
              <a:cs typeface="Overpass ExtraLight"/>
              <a:sym typeface="Overpass ExtraLight"/>
            </a:endParaRPr>
          </a:p>
        </p:txBody>
      </p:sp>
      <p:sp>
        <p:nvSpPr>
          <p:cNvPr id="841" name="Google Shape;841;p49"/>
          <p:cNvSpPr txBox="1"/>
          <p:nvPr/>
        </p:nvSpPr>
        <p:spPr>
          <a:xfrm>
            <a:off x="1615700" y="1861925"/>
            <a:ext cx="12291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highlight>
                  <a:srgbClr val="FFFFFF"/>
                </a:highlight>
                <a:latin typeface="Overpass ExtraLight"/>
                <a:ea typeface="Overpass ExtraLight"/>
                <a:cs typeface="Overpass ExtraLight"/>
                <a:sym typeface="Overpass ExtraLight"/>
              </a:rPr>
              <a:t>Resistance(Ohms)</a:t>
            </a:r>
            <a:endParaRPr sz="1000">
              <a:highlight>
                <a:srgbClr val="FFFFFF"/>
              </a:highlight>
              <a:latin typeface="Overpass ExtraLight"/>
              <a:ea typeface="Overpass ExtraLight"/>
              <a:cs typeface="Overpass ExtraLight"/>
              <a:sym typeface="Overpass ExtraLight"/>
            </a:endParaRPr>
          </a:p>
        </p:txBody>
      </p:sp>
      <p:sp>
        <p:nvSpPr>
          <p:cNvPr id="842" name="Google Shape;842;p49"/>
          <p:cNvSpPr txBox="1"/>
          <p:nvPr/>
        </p:nvSpPr>
        <p:spPr>
          <a:xfrm>
            <a:off x="0" y="4358425"/>
            <a:ext cx="9097500" cy="2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verpass ExtraLight"/>
                <a:ea typeface="Overpass ExtraLight"/>
                <a:cs typeface="Overpass ExtraLight"/>
                <a:sym typeface="Overpass ExtraLight"/>
              </a:rPr>
              <a:t> </a:t>
            </a:r>
            <a:r>
              <a:rPr lang="en" sz="900">
                <a:highlight>
                  <a:srgbClr val="FFFFFF"/>
                </a:highlight>
                <a:latin typeface="Overpass ExtraLight"/>
                <a:ea typeface="Overpass ExtraLight"/>
                <a:cs typeface="Overpass ExtraLight"/>
                <a:sym typeface="Overpass ExtraLight"/>
              </a:rPr>
              <a:t>                                                                     </a:t>
            </a:r>
            <a:r>
              <a:rPr lang="en" sz="900">
                <a:highlight>
                  <a:srgbClr val="FFFFFF"/>
                </a:highlight>
                <a:latin typeface="Overpass ExtraLight"/>
                <a:ea typeface="Overpass ExtraLight"/>
                <a:cs typeface="Overpass ExtraLight"/>
                <a:sym typeface="Overpass ExtraLight"/>
              </a:rPr>
              <a:t>Temperature(°C)                                                                                                                                            </a:t>
            </a:r>
            <a:r>
              <a:rPr lang="en" sz="900">
                <a:solidFill>
                  <a:schemeClr val="dk1"/>
                </a:solidFill>
                <a:highlight>
                  <a:srgbClr val="FFFFFF"/>
                </a:highlight>
                <a:latin typeface="Overpass ExtraLight"/>
                <a:ea typeface="Overpass ExtraLight"/>
                <a:cs typeface="Overpass ExtraLight"/>
                <a:sym typeface="Overpass ExtraLight"/>
              </a:rPr>
              <a:t>Temperature(°C)                                                                      .  </a:t>
            </a:r>
            <a:endParaRPr sz="900">
              <a:highlight>
                <a:srgbClr val="FFFFFF"/>
              </a:highlight>
              <a:latin typeface="Overpass ExtraLight"/>
              <a:ea typeface="Overpass ExtraLight"/>
              <a:cs typeface="Overpass ExtraLight"/>
              <a:sym typeface="Overpass Extra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6" name="Shape 846"/>
        <p:cNvGrpSpPr/>
        <p:nvPr/>
      </p:nvGrpSpPr>
      <p:grpSpPr>
        <a:xfrm>
          <a:off x="0" y="0"/>
          <a:ext cx="0" cy="0"/>
          <a:chOff x="0" y="0"/>
          <a:chExt cx="0" cy="0"/>
        </a:xfrm>
      </p:grpSpPr>
      <p:pic>
        <p:nvPicPr>
          <p:cNvPr id="847" name="Google Shape;847;p50"/>
          <p:cNvPicPr preferRelativeResize="0"/>
          <p:nvPr/>
        </p:nvPicPr>
        <p:blipFill>
          <a:blip r:embed="rId3">
            <a:alphaModFix/>
          </a:blip>
          <a:stretch>
            <a:fillRect/>
          </a:stretch>
        </p:blipFill>
        <p:spPr>
          <a:xfrm>
            <a:off x="2171525" y="1381725"/>
            <a:ext cx="4798226" cy="3598675"/>
          </a:xfrm>
          <a:prstGeom prst="rect">
            <a:avLst/>
          </a:prstGeom>
          <a:noFill/>
          <a:ln>
            <a:noFill/>
          </a:ln>
        </p:spPr>
      </p:pic>
      <p:sp>
        <p:nvSpPr>
          <p:cNvPr id="848" name="Google Shape;848;p50"/>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accent1"/>
                </a:solidFill>
                <a:latin typeface="Lexend Deca"/>
                <a:ea typeface="Lexend Deca"/>
                <a:cs typeface="Lexend Deca"/>
                <a:sym typeface="Lexend Deca"/>
              </a:rPr>
              <a:t>Testing - Series Structure</a:t>
            </a:r>
            <a:endParaRPr sz="3000">
              <a:solidFill>
                <a:srgbClr val="FFFFFF"/>
              </a:solidFill>
              <a:latin typeface="Lexend Deca"/>
              <a:ea typeface="Lexend Deca"/>
              <a:cs typeface="Lexend Deca"/>
              <a:sym typeface="Lexend Dec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2" name="Shape 852"/>
        <p:cNvGrpSpPr/>
        <p:nvPr/>
      </p:nvGrpSpPr>
      <p:grpSpPr>
        <a:xfrm>
          <a:off x="0" y="0"/>
          <a:ext cx="0" cy="0"/>
          <a:chOff x="0" y="0"/>
          <a:chExt cx="0" cy="0"/>
        </a:xfrm>
      </p:grpSpPr>
      <p:sp>
        <p:nvSpPr>
          <p:cNvPr id="853" name="Google Shape;853;p51"/>
          <p:cNvSpPr txBox="1"/>
          <p:nvPr/>
        </p:nvSpPr>
        <p:spPr>
          <a:xfrm>
            <a:off x="596100" y="351800"/>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Testing</a:t>
            </a:r>
            <a:r>
              <a:rPr lang="en" sz="3000">
                <a:solidFill>
                  <a:srgbClr val="FFFFFF"/>
                </a:solidFill>
                <a:latin typeface="Lexend Deca"/>
                <a:ea typeface="Lexend Deca"/>
                <a:cs typeface="Lexend Deca"/>
                <a:sym typeface="Lexend Deca"/>
              </a:rPr>
              <a:t> - Ladder Design</a:t>
            </a:r>
            <a:endParaRPr sz="3000">
              <a:solidFill>
                <a:srgbClr val="FFFFFF"/>
              </a:solidFill>
              <a:latin typeface="Lexend Deca"/>
              <a:ea typeface="Lexend Deca"/>
              <a:cs typeface="Lexend Deca"/>
              <a:sym typeface="Lexend Deca"/>
            </a:endParaRPr>
          </a:p>
        </p:txBody>
      </p:sp>
      <p:pic>
        <p:nvPicPr>
          <p:cNvPr id="854" name="Google Shape;854;p51"/>
          <p:cNvPicPr preferRelativeResize="0"/>
          <p:nvPr/>
        </p:nvPicPr>
        <p:blipFill>
          <a:blip r:embed="rId3">
            <a:alphaModFix/>
          </a:blip>
          <a:stretch>
            <a:fillRect/>
          </a:stretch>
        </p:blipFill>
        <p:spPr>
          <a:xfrm>
            <a:off x="2573262" y="812800"/>
            <a:ext cx="3997475" cy="4203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8" name="Shape 858"/>
        <p:cNvGrpSpPr/>
        <p:nvPr/>
      </p:nvGrpSpPr>
      <p:grpSpPr>
        <a:xfrm>
          <a:off x="0" y="0"/>
          <a:ext cx="0" cy="0"/>
          <a:chOff x="0" y="0"/>
          <a:chExt cx="0" cy="0"/>
        </a:xfrm>
      </p:grpSpPr>
      <p:sp>
        <p:nvSpPr>
          <p:cNvPr id="859" name="Google Shape;859;p52"/>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accent1"/>
                </a:solidFill>
                <a:latin typeface="Lexend Deca"/>
                <a:ea typeface="Lexend Deca"/>
                <a:cs typeface="Lexend Deca"/>
                <a:sym typeface="Lexend Deca"/>
              </a:rPr>
              <a:t>Testing - Ladder Structure</a:t>
            </a:r>
            <a:endParaRPr sz="3000">
              <a:solidFill>
                <a:srgbClr val="FFFFFF"/>
              </a:solidFill>
              <a:latin typeface="Lexend Deca"/>
              <a:ea typeface="Lexend Deca"/>
              <a:cs typeface="Lexend Deca"/>
              <a:sym typeface="Lexend Deca"/>
            </a:endParaRPr>
          </a:p>
        </p:txBody>
      </p:sp>
      <p:sp>
        <p:nvSpPr>
          <p:cNvPr id="860" name="Google Shape;860;p52"/>
          <p:cNvSpPr txBox="1"/>
          <p:nvPr/>
        </p:nvSpPr>
        <p:spPr>
          <a:xfrm>
            <a:off x="570225" y="1328800"/>
            <a:ext cx="3990300" cy="48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Switch - Off</a:t>
            </a:r>
            <a:endParaRPr sz="1800">
              <a:solidFill>
                <a:srgbClr val="FFFFFF"/>
              </a:solidFill>
              <a:latin typeface="Overpass ExtraLight"/>
              <a:ea typeface="Overpass ExtraLight"/>
              <a:cs typeface="Overpass ExtraLight"/>
              <a:sym typeface="Overpass ExtraLight"/>
            </a:endParaRPr>
          </a:p>
        </p:txBody>
      </p:sp>
      <p:pic>
        <p:nvPicPr>
          <p:cNvPr id="861" name="Google Shape;861;p52"/>
          <p:cNvPicPr preferRelativeResize="0"/>
          <p:nvPr/>
        </p:nvPicPr>
        <p:blipFill>
          <a:blip r:embed="rId3">
            <a:alphaModFix/>
          </a:blip>
          <a:stretch>
            <a:fillRect/>
          </a:stretch>
        </p:blipFill>
        <p:spPr>
          <a:xfrm>
            <a:off x="4560525" y="1948650"/>
            <a:ext cx="4352525" cy="2613299"/>
          </a:xfrm>
          <a:prstGeom prst="rect">
            <a:avLst/>
          </a:prstGeom>
          <a:noFill/>
          <a:ln>
            <a:noFill/>
          </a:ln>
        </p:spPr>
      </p:pic>
      <p:pic>
        <p:nvPicPr>
          <p:cNvPr id="862" name="Google Shape;862;p52"/>
          <p:cNvPicPr preferRelativeResize="0"/>
          <p:nvPr/>
        </p:nvPicPr>
        <p:blipFill>
          <a:blip r:embed="rId4">
            <a:alphaModFix/>
          </a:blip>
          <a:stretch>
            <a:fillRect/>
          </a:stretch>
        </p:blipFill>
        <p:spPr>
          <a:xfrm>
            <a:off x="208000" y="1947275"/>
            <a:ext cx="4352525" cy="2616050"/>
          </a:xfrm>
          <a:prstGeom prst="rect">
            <a:avLst/>
          </a:prstGeom>
          <a:noFill/>
          <a:ln>
            <a:noFill/>
          </a:ln>
        </p:spPr>
      </p:pic>
      <p:sp>
        <p:nvSpPr>
          <p:cNvPr id="863" name="Google Shape;863;p52"/>
          <p:cNvSpPr txBox="1"/>
          <p:nvPr/>
        </p:nvSpPr>
        <p:spPr>
          <a:xfrm>
            <a:off x="1716088" y="1907075"/>
            <a:ext cx="12291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highlight>
                  <a:srgbClr val="FFFFFF"/>
                </a:highlight>
                <a:latin typeface="Overpass ExtraLight"/>
                <a:ea typeface="Overpass ExtraLight"/>
                <a:cs typeface="Overpass ExtraLight"/>
                <a:sym typeface="Overpass ExtraLight"/>
              </a:rPr>
              <a:t>Resistance(Ohms)</a:t>
            </a:r>
            <a:endParaRPr sz="1000">
              <a:highlight>
                <a:srgbClr val="FFFFFF"/>
              </a:highlight>
              <a:latin typeface="Overpass ExtraLight"/>
              <a:ea typeface="Overpass ExtraLight"/>
              <a:cs typeface="Overpass ExtraLight"/>
              <a:sym typeface="Overpass ExtraLight"/>
            </a:endParaRPr>
          </a:p>
        </p:txBody>
      </p:sp>
      <p:sp>
        <p:nvSpPr>
          <p:cNvPr id="864" name="Google Shape;864;p52"/>
          <p:cNvSpPr txBox="1"/>
          <p:nvPr/>
        </p:nvSpPr>
        <p:spPr>
          <a:xfrm>
            <a:off x="6068600" y="1907075"/>
            <a:ext cx="12291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highlight>
                  <a:srgbClr val="FFFFFF"/>
                </a:highlight>
                <a:latin typeface="Overpass ExtraLight"/>
                <a:ea typeface="Overpass ExtraLight"/>
                <a:cs typeface="Overpass ExtraLight"/>
                <a:sym typeface="Overpass ExtraLight"/>
              </a:rPr>
              <a:t>Resistance(Ohms)</a:t>
            </a:r>
            <a:endParaRPr sz="1000">
              <a:highlight>
                <a:srgbClr val="FFFFFF"/>
              </a:highlight>
              <a:latin typeface="Overpass ExtraLight"/>
              <a:ea typeface="Overpass ExtraLight"/>
              <a:cs typeface="Overpass ExtraLight"/>
              <a:sym typeface="Overpass ExtraLight"/>
            </a:endParaRPr>
          </a:p>
        </p:txBody>
      </p:sp>
      <p:sp>
        <p:nvSpPr>
          <p:cNvPr id="865" name="Google Shape;865;p52"/>
          <p:cNvSpPr txBox="1"/>
          <p:nvPr/>
        </p:nvSpPr>
        <p:spPr>
          <a:xfrm>
            <a:off x="4922750" y="1349575"/>
            <a:ext cx="3990300" cy="48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Switch - On</a:t>
            </a:r>
            <a:endParaRPr sz="1800">
              <a:solidFill>
                <a:srgbClr val="FFFFFF"/>
              </a:solidFill>
              <a:latin typeface="Overpass ExtraLight"/>
              <a:ea typeface="Overpass ExtraLight"/>
              <a:cs typeface="Overpass ExtraLight"/>
              <a:sym typeface="Overpass ExtraLight"/>
            </a:endParaRPr>
          </a:p>
        </p:txBody>
      </p:sp>
      <p:sp>
        <p:nvSpPr>
          <p:cNvPr id="866" name="Google Shape;866;p52"/>
          <p:cNvSpPr txBox="1"/>
          <p:nvPr/>
        </p:nvSpPr>
        <p:spPr>
          <a:xfrm>
            <a:off x="833675" y="4602325"/>
            <a:ext cx="59430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verpass ExtraLight"/>
                <a:ea typeface="Overpass ExtraLight"/>
                <a:cs typeface="Overpass ExtraLight"/>
                <a:sym typeface="Overpass ExtraLight"/>
              </a:rPr>
              <a:t>Calculated using resistor components with a TCR of 500 ppm/°C @ 27 °C</a:t>
            </a:r>
            <a:endParaRPr>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0" name="Shape 870"/>
        <p:cNvGrpSpPr/>
        <p:nvPr/>
      </p:nvGrpSpPr>
      <p:grpSpPr>
        <a:xfrm>
          <a:off x="0" y="0"/>
          <a:ext cx="0" cy="0"/>
          <a:chOff x="0" y="0"/>
          <a:chExt cx="0" cy="0"/>
        </a:xfrm>
      </p:grpSpPr>
      <p:sp>
        <p:nvSpPr>
          <p:cNvPr id="871" name="Google Shape;871;p53"/>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Overview</a:t>
            </a:r>
            <a:endParaRPr sz="3000">
              <a:solidFill>
                <a:srgbClr val="FFFFFF"/>
              </a:solidFill>
              <a:latin typeface="Lexend Deca"/>
              <a:ea typeface="Lexend Deca"/>
              <a:cs typeface="Lexend Deca"/>
              <a:sym typeface="Lexend Deca"/>
            </a:endParaRPr>
          </a:p>
        </p:txBody>
      </p:sp>
      <p:sp>
        <p:nvSpPr>
          <p:cNvPr id="872" name="Google Shape;872;p53"/>
          <p:cNvSpPr txBox="1"/>
          <p:nvPr/>
        </p:nvSpPr>
        <p:spPr>
          <a:xfrm>
            <a:off x="594750" y="1400425"/>
            <a:ext cx="4152300" cy="3149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Intro</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Initial Research</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Proposed Approaches</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Testing</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a:buChar char="●"/>
            </a:pPr>
            <a:r>
              <a:rPr b="1" lang="en" sz="2400">
                <a:solidFill>
                  <a:srgbClr val="FFFFFF"/>
                </a:solidFill>
                <a:latin typeface="Overpass"/>
                <a:ea typeface="Overpass"/>
                <a:cs typeface="Overpass"/>
                <a:sym typeface="Overpass"/>
              </a:rPr>
              <a:t>Technical Difficulties</a:t>
            </a:r>
            <a:endParaRPr b="1" sz="2400">
              <a:solidFill>
                <a:srgbClr val="FFFFFF"/>
              </a:solidFill>
              <a:latin typeface="Overpass"/>
              <a:ea typeface="Overpass"/>
              <a:cs typeface="Overpass"/>
              <a:sym typeface="Overpass"/>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Conclusion</a:t>
            </a:r>
            <a:endParaRPr sz="24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6" name="Shape 876"/>
        <p:cNvGrpSpPr/>
        <p:nvPr/>
      </p:nvGrpSpPr>
      <p:grpSpPr>
        <a:xfrm>
          <a:off x="0" y="0"/>
          <a:ext cx="0" cy="0"/>
          <a:chOff x="0" y="0"/>
          <a:chExt cx="0" cy="0"/>
        </a:xfrm>
      </p:grpSpPr>
      <p:sp>
        <p:nvSpPr>
          <p:cNvPr id="877" name="Google Shape;877;p54"/>
          <p:cNvSpPr txBox="1"/>
          <p:nvPr/>
        </p:nvSpPr>
        <p:spPr>
          <a:xfrm>
            <a:off x="594750" y="445825"/>
            <a:ext cx="7951800" cy="6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Technical Difficulties</a:t>
            </a:r>
            <a:endParaRPr sz="3000">
              <a:solidFill>
                <a:srgbClr val="FFFFFF"/>
              </a:solidFill>
              <a:latin typeface="Lexend Deca"/>
              <a:ea typeface="Lexend Deca"/>
              <a:cs typeface="Lexend Deca"/>
              <a:sym typeface="Lexend Deca"/>
            </a:endParaRPr>
          </a:p>
        </p:txBody>
      </p:sp>
      <p:sp>
        <p:nvSpPr>
          <p:cNvPr id="878" name="Google Shape;878;p54"/>
          <p:cNvSpPr txBox="1"/>
          <p:nvPr/>
        </p:nvSpPr>
        <p:spPr>
          <a:xfrm>
            <a:off x="594800" y="1516225"/>
            <a:ext cx="7951800" cy="31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Technical issues we’ve encountered so far: </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160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Website accidentally got corrupted</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Lack of knowledge on going virtual</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Collaboration difficulties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Connectivity difficulties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Virtuoso issues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Lack of OS knowledge (Linux)</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28"/>
          <p:cNvSpPr txBox="1"/>
          <p:nvPr/>
        </p:nvSpPr>
        <p:spPr>
          <a:xfrm>
            <a:off x="594800" y="1516225"/>
            <a:ext cx="7951800" cy="31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
        <p:nvSpPr>
          <p:cNvPr id="513" name="Google Shape;513;p28"/>
          <p:cNvSpPr txBox="1"/>
          <p:nvPr/>
        </p:nvSpPr>
        <p:spPr>
          <a:xfrm>
            <a:off x="594750" y="445825"/>
            <a:ext cx="7951800" cy="95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Lexend Deca"/>
                <a:ea typeface="Lexend Deca"/>
                <a:cs typeface="Lexend Deca"/>
                <a:sym typeface="Lexend Deca"/>
              </a:rPr>
              <a:t>Intro - </a:t>
            </a:r>
            <a:r>
              <a:rPr lang="en" sz="3000">
                <a:solidFill>
                  <a:srgbClr val="FFFFFF"/>
                </a:solidFill>
                <a:latin typeface="Lexend Deca"/>
                <a:ea typeface="Lexend Deca"/>
                <a:cs typeface="Lexend Deca"/>
                <a:sym typeface="Lexend Deca"/>
              </a:rPr>
              <a:t>Project Description</a:t>
            </a:r>
            <a:endParaRPr sz="3000">
              <a:solidFill>
                <a:srgbClr val="FFFFFF"/>
              </a:solidFill>
              <a:latin typeface="Lexend Deca"/>
              <a:ea typeface="Lexend Deca"/>
              <a:cs typeface="Lexend Deca"/>
              <a:sym typeface="Lexend Deca"/>
            </a:endParaRPr>
          </a:p>
        </p:txBody>
      </p:sp>
      <p:sp>
        <p:nvSpPr>
          <p:cNvPr id="514" name="Google Shape;514;p28"/>
          <p:cNvSpPr txBox="1"/>
          <p:nvPr/>
        </p:nvSpPr>
        <p:spPr>
          <a:xfrm>
            <a:off x="594750" y="2007575"/>
            <a:ext cx="7951800" cy="147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FFFFFF"/>
                </a:solidFill>
                <a:latin typeface="Overpass"/>
                <a:ea typeface="Overpass"/>
                <a:cs typeface="Overpass"/>
                <a:sym typeface="Overpass"/>
              </a:rPr>
              <a:t>Project Statement:</a:t>
            </a:r>
            <a:endParaRPr b="1" sz="1800">
              <a:solidFill>
                <a:srgbClr val="FFFFFF"/>
              </a:solidFill>
              <a:latin typeface="Overpass"/>
              <a:ea typeface="Overpass"/>
              <a:cs typeface="Overpass"/>
              <a:sym typeface="Overpass"/>
            </a:endParaRPr>
          </a:p>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To design a</a:t>
            </a:r>
            <a:r>
              <a:rPr lang="en" sz="1800">
                <a:solidFill>
                  <a:srgbClr val="FFFFFF"/>
                </a:solidFill>
                <a:latin typeface="Overpass ExtraLight"/>
                <a:ea typeface="Overpass ExtraLight"/>
                <a:cs typeface="Overpass ExtraLight"/>
                <a:sym typeface="Overpass ExtraLight"/>
              </a:rPr>
              <a:t> high resolution digitally trimmable resistor</a:t>
            </a:r>
            <a:r>
              <a:rPr lang="en" sz="1800">
                <a:solidFill>
                  <a:srgbClr val="FFFFFF"/>
                </a:solidFill>
                <a:latin typeface="Overpass ExtraLight"/>
                <a:ea typeface="Overpass ExtraLight"/>
                <a:cs typeface="Overpass ExtraLight"/>
                <a:sym typeface="Overpass ExtraLight"/>
              </a:rPr>
              <a:t>. It should be capable of adjusting its resistance value by ±1%, should be re-trimmable infinitely many times.</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2" name="Shape 882"/>
        <p:cNvGrpSpPr/>
        <p:nvPr/>
      </p:nvGrpSpPr>
      <p:grpSpPr>
        <a:xfrm>
          <a:off x="0" y="0"/>
          <a:ext cx="0" cy="0"/>
          <a:chOff x="0" y="0"/>
          <a:chExt cx="0" cy="0"/>
        </a:xfrm>
      </p:grpSpPr>
      <p:sp>
        <p:nvSpPr>
          <p:cNvPr id="883" name="Google Shape;883;p55"/>
          <p:cNvSpPr/>
          <p:nvPr/>
        </p:nvSpPr>
        <p:spPr>
          <a:xfrm>
            <a:off x="3387175" y="1342325"/>
            <a:ext cx="3663300" cy="1191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5"/>
          <p:cNvSpPr/>
          <p:nvPr/>
        </p:nvSpPr>
        <p:spPr>
          <a:xfrm>
            <a:off x="815425" y="3387175"/>
            <a:ext cx="4591500" cy="1191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5"/>
          <p:cNvSpPr txBox="1"/>
          <p:nvPr/>
        </p:nvSpPr>
        <p:spPr>
          <a:xfrm>
            <a:off x="594750" y="445825"/>
            <a:ext cx="7951800" cy="6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Technical Difficulties continued</a:t>
            </a:r>
            <a:endParaRPr sz="3000">
              <a:solidFill>
                <a:srgbClr val="FFFFFF"/>
              </a:solidFill>
              <a:latin typeface="Lexend Deca"/>
              <a:ea typeface="Lexend Deca"/>
              <a:cs typeface="Lexend Deca"/>
              <a:sym typeface="Lexend Deca"/>
            </a:endParaRPr>
          </a:p>
        </p:txBody>
      </p:sp>
      <p:pic>
        <p:nvPicPr>
          <p:cNvPr id="886" name="Google Shape;886;p55"/>
          <p:cNvPicPr preferRelativeResize="0"/>
          <p:nvPr/>
        </p:nvPicPr>
        <p:blipFill>
          <a:blip r:embed="rId3">
            <a:alphaModFix/>
          </a:blip>
          <a:stretch>
            <a:fillRect/>
          </a:stretch>
        </p:blipFill>
        <p:spPr>
          <a:xfrm>
            <a:off x="878175" y="3465846"/>
            <a:ext cx="4412625" cy="908126"/>
          </a:xfrm>
          <a:prstGeom prst="rect">
            <a:avLst/>
          </a:prstGeom>
          <a:noFill/>
          <a:ln>
            <a:noFill/>
          </a:ln>
        </p:spPr>
      </p:pic>
      <p:pic>
        <p:nvPicPr>
          <p:cNvPr id="887" name="Google Shape;887;p55"/>
          <p:cNvPicPr preferRelativeResize="0"/>
          <p:nvPr/>
        </p:nvPicPr>
        <p:blipFill>
          <a:blip r:embed="rId4">
            <a:alphaModFix/>
          </a:blip>
          <a:stretch>
            <a:fillRect/>
          </a:stretch>
        </p:blipFill>
        <p:spPr>
          <a:xfrm>
            <a:off x="3564650" y="182375"/>
            <a:ext cx="3432276" cy="34322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1" name="Shape 891"/>
        <p:cNvGrpSpPr/>
        <p:nvPr/>
      </p:nvGrpSpPr>
      <p:grpSpPr>
        <a:xfrm>
          <a:off x="0" y="0"/>
          <a:ext cx="0" cy="0"/>
          <a:chOff x="0" y="0"/>
          <a:chExt cx="0" cy="0"/>
        </a:xfrm>
      </p:grpSpPr>
      <p:sp>
        <p:nvSpPr>
          <p:cNvPr id="892" name="Google Shape;892;p56"/>
          <p:cNvSpPr txBox="1"/>
          <p:nvPr/>
        </p:nvSpPr>
        <p:spPr>
          <a:xfrm>
            <a:off x="594750" y="445825"/>
            <a:ext cx="7951800" cy="6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Technical Difficulties continued</a:t>
            </a:r>
            <a:endParaRPr sz="3000">
              <a:solidFill>
                <a:srgbClr val="FFFFFF"/>
              </a:solidFill>
              <a:latin typeface="Lexend Deca"/>
              <a:ea typeface="Lexend Deca"/>
              <a:cs typeface="Lexend Deca"/>
              <a:sym typeface="Lexend Deca"/>
            </a:endParaRPr>
          </a:p>
        </p:txBody>
      </p:sp>
      <p:pic>
        <p:nvPicPr>
          <p:cNvPr id="893" name="Google Shape;893;p56"/>
          <p:cNvPicPr preferRelativeResize="0"/>
          <p:nvPr/>
        </p:nvPicPr>
        <p:blipFill>
          <a:blip r:embed="rId3">
            <a:alphaModFix/>
          </a:blip>
          <a:stretch>
            <a:fillRect/>
          </a:stretch>
        </p:blipFill>
        <p:spPr>
          <a:xfrm>
            <a:off x="4679326" y="1223000"/>
            <a:ext cx="2051300" cy="1524375"/>
          </a:xfrm>
          <a:prstGeom prst="rect">
            <a:avLst/>
          </a:prstGeom>
          <a:noFill/>
          <a:ln>
            <a:noFill/>
          </a:ln>
        </p:spPr>
      </p:pic>
      <p:pic>
        <p:nvPicPr>
          <p:cNvPr id="894" name="Google Shape;894;p56"/>
          <p:cNvPicPr preferRelativeResize="0"/>
          <p:nvPr/>
        </p:nvPicPr>
        <p:blipFill>
          <a:blip r:embed="rId4">
            <a:alphaModFix/>
          </a:blip>
          <a:stretch>
            <a:fillRect/>
          </a:stretch>
        </p:blipFill>
        <p:spPr>
          <a:xfrm>
            <a:off x="1342325" y="2124100"/>
            <a:ext cx="2948100" cy="2948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8" name="Shape 898"/>
        <p:cNvGrpSpPr/>
        <p:nvPr/>
      </p:nvGrpSpPr>
      <p:grpSpPr>
        <a:xfrm>
          <a:off x="0" y="0"/>
          <a:ext cx="0" cy="0"/>
          <a:chOff x="0" y="0"/>
          <a:chExt cx="0" cy="0"/>
        </a:xfrm>
      </p:grpSpPr>
      <p:sp>
        <p:nvSpPr>
          <p:cNvPr id="899" name="Google Shape;899;p57"/>
          <p:cNvSpPr txBox="1"/>
          <p:nvPr/>
        </p:nvSpPr>
        <p:spPr>
          <a:xfrm>
            <a:off x="594750" y="445825"/>
            <a:ext cx="7951800" cy="6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Technical Difficulties continued</a:t>
            </a:r>
            <a:endParaRPr sz="3000">
              <a:solidFill>
                <a:srgbClr val="FFFFFF"/>
              </a:solidFill>
              <a:latin typeface="Lexend Deca"/>
              <a:ea typeface="Lexend Deca"/>
              <a:cs typeface="Lexend Deca"/>
              <a:sym typeface="Lexend Deca"/>
            </a:endParaRPr>
          </a:p>
        </p:txBody>
      </p:sp>
      <p:pic>
        <p:nvPicPr>
          <p:cNvPr id="900" name="Google Shape;900;p57"/>
          <p:cNvPicPr preferRelativeResize="0"/>
          <p:nvPr/>
        </p:nvPicPr>
        <p:blipFill>
          <a:blip r:embed="rId3">
            <a:alphaModFix/>
          </a:blip>
          <a:stretch>
            <a:fillRect/>
          </a:stretch>
        </p:blipFill>
        <p:spPr>
          <a:xfrm>
            <a:off x="1268925" y="2831247"/>
            <a:ext cx="1453375" cy="1453375"/>
          </a:xfrm>
          <a:prstGeom prst="rect">
            <a:avLst/>
          </a:prstGeom>
          <a:noFill/>
          <a:ln>
            <a:noFill/>
          </a:ln>
        </p:spPr>
      </p:pic>
      <p:pic>
        <p:nvPicPr>
          <p:cNvPr id="901" name="Google Shape;901;p57"/>
          <p:cNvPicPr preferRelativeResize="0"/>
          <p:nvPr/>
        </p:nvPicPr>
        <p:blipFill>
          <a:blip r:embed="rId4">
            <a:alphaModFix/>
          </a:blip>
          <a:stretch>
            <a:fillRect/>
          </a:stretch>
        </p:blipFill>
        <p:spPr>
          <a:xfrm>
            <a:off x="3249174" y="1765800"/>
            <a:ext cx="1734750" cy="1611875"/>
          </a:xfrm>
          <a:prstGeom prst="rect">
            <a:avLst/>
          </a:prstGeom>
          <a:noFill/>
          <a:ln>
            <a:noFill/>
          </a:ln>
        </p:spPr>
      </p:pic>
      <p:sp>
        <p:nvSpPr>
          <p:cNvPr id="902" name="Google Shape;902;p57"/>
          <p:cNvSpPr txBox="1"/>
          <p:nvPr/>
        </p:nvSpPr>
        <p:spPr>
          <a:xfrm>
            <a:off x="1209388" y="4194975"/>
            <a:ext cx="1684500" cy="46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Overpass ExtraLight"/>
                <a:ea typeface="Overpass ExtraLight"/>
                <a:cs typeface="Overpass ExtraLight"/>
                <a:sym typeface="Overpass ExtraLight"/>
              </a:rPr>
              <a:t>Google Meet</a:t>
            </a:r>
            <a:endParaRPr sz="1800">
              <a:solidFill>
                <a:srgbClr val="FFFFFF"/>
              </a:solidFill>
              <a:latin typeface="Overpass ExtraLight"/>
              <a:ea typeface="Overpass ExtraLight"/>
              <a:cs typeface="Overpass ExtraLight"/>
              <a:sym typeface="Overpass ExtraLight"/>
            </a:endParaRPr>
          </a:p>
        </p:txBody>
      </p:sp>
      <p:pic>
        <p:nvPicPr>
          <p:cNvPr id="903" name="Google Shape;903;p57"/>
          <p:cNvPicPr preferRelativeResize="0"/>
          <p:nvPr/>
        </p:nvPicPr>
        <p:blipFill>
          <a:blip r:embed="rId5">
            <a:alphaModFix/>
          </a:blip>
          <a:stretch>
            <a:fillRect/>
          </a:stretch>
        </p:blipFill>
        <p:spPr>
          <a:xfrm>
            <a:off x="5526325" y="1293900"/>
            <a:ext cx="2410101" cy="876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7" name="Shape 907"/>
        <p:cNvGrpSpPr/>
        <p:nvPr/>
      </p:nvGrpSpPr>
      <p:grpSpPr>
        <a:xfrm>
          <a:off x="0" y="0"/>
          <a:ext cx="0" cy="0"/>
          <a:chOff x="0" y="0"/>
          <a:chExt cx="0" cy="0"/>
        </a:xfrm>
      </p:grpSpPr>
      <p:sp>
        <p:nvSpPr>
          <p:cNvPr id="908" name="Google Shape;908;p58"/>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Overview</a:t>
            </a:r>
            <a:endParaRPr sz="3000">
              <a:solidFill>
                <a:srgbClr val="FFFFFF"/>
              </a:solidFill>
              <a:latin typeface="Lexend Deca"/>
              <a:ea typeface="Lexend Deca"/>
              <a:cs typeface="Lexend Deca"/>
              <a:sym typeface="Lexend Deca"/>
            </a:endParaRPr>
          </a:p>
        </p:txBody>
      </p:sp>
      <p:sp>
        <p:nvSpPr>
          <p:cNvPr id="909" name="Google Shape;909;p58"/>
          <p:cNvSpPr txBox="1"/>
          <p:nvPr/>
        </p:nvSpPr>
        <p:spPr>
          <a:xfrm>
            <a:off x="594750" y="1400425"/>
            <a:ext cx="4152300" cy="3149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Intro</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Initial Research</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Proposed Approaches</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Testing</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Technical Difficulties</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a:buChar char="●"/>
            </a:pPr>
            <a:r>
              <a:rPr b="1" lang="en" sz="2400">
                <a:solidFill>
                  <a:srgbClr val="FFFFFF"/>
                </a:solidFill>
                <a:latin typeface="Overpass"/>
                <a:ea typeface="Overpass"/>
                <a:cs typeface="Overpass"/>
                <a:sym typeface="Overpass"/>
              </a:rPr>
              <a:t>Conclusion</a:t>
            </a:r>
            <a:endParaRPr b="1" sz="2400">
              <a:solidFill>
                <a:srgbClr val="FFFFFF"/>
              </a:solidFill>
              <a:latin typeface="Overpass"/>
              <a:ea typeface="Overpass"/>
              <a:cs typeface="Overpass"/>
              <a:sym typeface="Overpass"/>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3" name="Shape 913"/>
        <p:cNvGrpSpPr/>
        <p:nvPr/>
      </p:nvGrpSpPr>
      <p:grpSpPr>
        <a:xfrm>
          <a:off x="0" y="0"/>
          <a:ext cx="0" cy="0"/>
          <a:chOff x="0" y="0"/>
          <a:chExt cx="0" cy="0"/>
        </a:xfrm>
      </p:grpSpPr>
      <p:sp>
        <p:nvSpPr>
          <p:cNvPr id="914" name="Google Shape;914;p59"/>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Conclusion - summary</a:t>
            </a:r>
            <a:endParaRPr sz="3000">
              <a:solidFill>
                <a:srgbClr val="FFFFFF"/>
              </a:solidFill>
              <a:latin typeface="Lexend Deca"/>
              <a:ea typeface="Lexend Deca"/>
              <a:cs typeface="Lexend Deca"/>
              <a:sym typeface="Lexend Deca"/>
            </a:endParaRPr>
          </a:p>
        </p:txBody>
      </p:sp>
      <p:sp>
        <p:nvSpPr>
          <p:cNvPr id="915" name="Google Shape;915;p59"/>
          <p:cNvSpPr txBox="1"/>
          <p:nvPr/>
        </p:nvSpPr>
        <p:spPr>
          <a:xfrm>
            <a:off x="754100" y="2210325"/>
            <a:ext cx="7951800" cy="161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
        <p:nvSpPr>
          <p:cNvPr id="916" name="Google Shape;916;p59"/>
          <p:cNvSpPr txBox="1"/>
          <p:nvPr/>
        </p:nvSpPr>
        <p:spPr>
          <a:xfrm>
            <a:off x="754100" y="2495225"/>
            <a:ext cx="1165500" cy="5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verpass ExtraLight"/>
                <a:ea typeface="Overpass ExtraLight"/>
                <a:cs typeface="Overpass ExtraLight"/>
                <a:sym typeface="Overpass ExtraLight"/>
              </a:rPr>
              <a:t>First meeting </a:t>
            </a:r>
            <a:endParaRPr>
              <a:solidFill>
                <a:srgbClr val="FFFFFF"/>
              </a:solidFill>
              <a:latin typeface="Overpass ExtraLight"/>
              <a:ea typeface="Overpass ExtraLight"/>
              <a:cs typeface="Overpass ExtraLight"/>
              <a:sym typeface="Overpass ExtraLight"/>
            </a:endParaRPr>
          </a:p>
        </p:txBody>
      </p:sp>
      <p:cxnSp>
        <p:nvCxnSpPr>
          <p:cNvPr id="917" name="Google Shape;917;p59"/>
          <p:cNvCxnSpPr/>
          <p:nvPr/>
        </p:nvCxnSpPr>
        <p:spPr>
          <a:xfrm>
            <a:off x="1321950" y="2744525"/>
            <a:ext cx="672300" cy="5700"/>
          </a:xfrm>
          <a:prstGeom prst="straightConnector1">
            <a:avLst/>
          </a:prstGeom>
          <a:noFill/>
          <a:ln cap="flat" cmpd="sng" w="19050">
            <a:solidFill>
              <a:schemeClr val="dk2"/>
            </a:solidFill>
            <a:prstDash val="solid"/>
            <a:round/>
            <a:headEnd len="med" w="med" type="none"/>
            <a:tailEnd len="med" w="med" type="triangle"/>
          </a:ln>
        </p:spPr>
      </p:cxnSp>
      <p:sp>
        <p:nvSpPr>
          <p:cNvPr id="918" name="Google Shape;918;p59"/>
          <p:cNvSpPr txBox="1"/>
          <p:nvPr/>
        </p:nvSpPr>
        <p:spPr>
          <a:xfrm>
            <a:off x="2239725" y="2495225"/>
            <a:ext cx="1165500" cy="5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verpass ExtraLight"/>
                <a:ea typeface="Overpass ExtraLight"/>
                <a:cs typeface="Overpass ExtraLight"/>
                <a:sym typeface="Overpass ExtraLight"/>
              </a:rPr>
              <a:t>Personal Research </a:t>
            </a:r>
            <a:endParaRPr>
              <a:solidFill>
                <a:srgbClr val="FFFFFF"/>
              </a:solidFill>
              <a:latin typeface="Overpass ExtraLight"/>
              <a:ea typeface="Overpass ExtraLight"/>
              <a:cs typeface="Overpass ExtraLight"/>
              <a:sym typeface="Overpass ExtraLight"/>
            </a:endParaRPr>
          </a:p>
        </p:txBody>
      </p:sp>
      <p:cxnSp>
        <p:nvCxnSpPr>
          <p:cNvPr id="919" name="Google Shape;919;p59"/>
          <p:cNvCxnSpPr/>
          <p:nvPr/>
        </p:nvCxnSpPr>
        <p:spPr>
          <a:xfrm>
            <a:off x="3130350" y="2744525"/>
            <a:ext cx="672300" cy="5700"/>
          </a:xfrm>
          <a:prstGeom prst="straightConnector1">
            <a:avLst/>
          </a:prstGeom>
          <a:noFill/>
          <a:ln cap="flat" cmpd="sng" w="19050">
            <a:solidFill>
              <a:schemeClr val="dk2"/>
            </a:solidFill>
            <a:prstDash val="solid"/>
            <a:round/>
            <a:headEnd len="med" w="med" type="none"/>
            <a:tailEnd len="med" w="med" type="triangle"/>
          </a:ln>
        </p:spPr>
      </p:cxnSp>
      <p:sp>
        <p:nvSpPr>
          <p:cNvPr id="920" name="Google Shape;920;p59"/>
          <p:cNvSpPr txBox="1"/>
          <p:nvPr/>
        </p:nvSpPr>
        <p:spPr>
          <a:xfrm>
            <a:off x="3925175" y="2495225"/>
            <a:ext cx="1247700" cy="5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verpass ExtraLight"/>
                <a:ea typeface="Overpass ExtraLight"/>
                <a:cs typeface="Overpass ExtraLight"/>
                <a:sym typeface="Overpass ExtraLight"/>
              </a:rPr>
              <a:t>Temperature</a:t>
            </a:r>
            <a:endParaRPr>
              <a:solidFill>
                <a:srgbClr val="FFFFFF"/>
              </a:solidFill>
              <a:latin typeface="Overpass ExtraLight"/>
              <a:ea typeface="Overpass ExtraLight"/>
              <a:cs typeface="Overpass ExtraLight"/>
              <a:sym typeface="Overpass ExtraLight"/>
            </a:endParaRPr>
          </a:p>
          <a:p>
            <a:pPr indent="0" lvl="0" marL="0" rtl="0" algn="l">
              <a:spcBef>
                <a:spcPts val="0"/>
              </a:spcBef>
              <a:spcAft>
                <a:spcPts val="0"/>
              </a:spcAft>
              <a:buNone/>
            </a:pPr>
            <a:r>
              <a:rPr lang="en">
                <a:solidFill>
                  <a:srgbClr val="FFFFFF"/>
                </a:solidFill>
                <a:latin typeface="Overpass ExtraLight"/>
                <a:ea typeface="Overpass ExtraLight"/>
                <a:cs typeface="Overpass ExtraLight"/>
                <a:sym typeface="Overpass ExtraLight"/>
              </a:rPr>
              <a:t>Coefficient</a:t>
            </a:r>
            <a:r>
              <a:rPr lang="en">
                <a:solidFill>
                  <a:srgbClr val="FFFFFF"/>
                </a:solidFill>
                <a:latin typeface="Overpass ExtraLight"/>
                <a:ea typeface="Overpass ExtraLight"/>
                <a:cs typeface="Overpass ExtraLight"/>
                <a:sym typeface="Overpass ExtraLight"/>
              </a:rPr>
              <a:t> </a:t>
            </a:r>
            <a:endParaRPr>
              <a:solidFill>
                <a:srgbClr val="FFFFFF"/>
              </a:solidFill>
              <a:latin typeface="Overpass ExtraLight"/>
              <a:ea typeface="Overpass ExtraLight"/>
              <a:cs typeface="Overpass ExtraLight"/>
              <a:sym typeface="Overpass ExtraLight"/>
            </a:endParaRPr>
          </a:p>
        </p:txBody>
      </p:sp>
      <p:cxnSp>
        <p:nvCxnSpPr>
          <p:cNvPr id="921" name="Google Shape;921;p59"/>
          <p:cNvCxnSpPr/>
          <p:nvPr/>
        </p:nvCxnSpPr>
        <p:spPr>
          <a:xfrm>
            <a:off x="5172875" y="2744525"/>
            <a:ext cx="672300" cy="5700"/>
          </a:xfrm>
          <a:prstGeom prst="straightConnector1">
            <a:avLst/>
          </a:prstGeom>
          <a:noFill/>
          <a:ln cap="flat" cmpd="sng" w="19050">
            <a:solidFill>
              <a:schemeClr val="dk2"/>
            </a:solidFill>
            <a:prstDash val="solid"/>
            <a:round/>
            <a:headEnd len="med" w="med" type="none"/>
            <a:tailEnd len="med" w="med" type="triangle"/>
          </a:ln>
        </p:spPr>
      </p:cxnSp>
      <p:sp>
        <p:nvSpPr>
          <p:cNvPr id="922" name="Google Shape;922;p59"/>
          <p:cNvSpPr txBox="1"/>
          <p:nvPr/>
        </p:nvSpPr>
        <p:spPr>
          <a:xfrm>
            <a:off x="6024850" y="2495225"/>
            <a:ext cx="1247700" cy="5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verpass ExtraLight"/>
                <a:ea typeface="Overpass ExtraLight"/>
                <a:cs typeface="Overpass ExtraLight"/>
                <a:sym typeface="Overpass ExtraLight"/>
              </a:rPr>
              <a:t>Circuit</a:t>
            </a:r>
            <a:r>
              <a:rPr lang="en">
                <a:solidFill>
                  <a:srgbClr val="FFFFFF"/>
                </a:solidFill>
                <a:latin typeface="Overpass ExtraLight"/>
                <a:ea typeface="Overpass ExtraLight"/>
                <a:cs typeface="Overpass ExtraLight"/>
                <a:sym typeface="Overpass ExtraLight"/>
              </a:rPr>
              <a:t> Designs </a:t>
            </a:r>
            <a:endParaRPr>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6" name="Shape 926"/>
        <p:cNvGrpSpPr/>
        <p:nvPr/>
      </p:nvGrpSpPr>
      <p:grpSpPr>
        <a:xfrm>
          <a:off x="0" y="0"/>
          <a:ext cx="0" cy="0"/>
          <a:chOff x="0" y="0"/>
          <a:chExt cx="0" cy="0"/>
        </a:xfrm>
      </p:grpSpPr>
      <p:sp>
        <p:nvSpPr>
          <p:cNvPr id="927" name="Google Shape;927;p60"/>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Conclusion - moving forward</a:t>
            </a:r>
            <a:endParaRPr sz="3000">
              <a:solidFill>
                <a:srgbClr val="FFFFFF"/>
              </a:solidFill>
              <a:latin typeface="Lexend Deca"/>
              <a:ea typeface="Lexend Deca"/>
              <a:cs typeface="Lexend Deca"/>
              <a:sym typeface="Lexend Deca"/>
            </a:endParaRPr>
          </a:p>
        </p:txBody>
      </p:sp>
      <p:sp>
        <p:nvSpPr>
          <p:cNvPr id="928" name="Google Shape;928;p60"/>
          <p:cNvSpPr txBox="1"/>
          <p:nvPr/>
        </p:nvSpPr>
        <p:spPr>
          <a:xfrm>
            <a:off x="594800" y="1516225"/>
            <a:ext cx="7951800" cy="314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Establish a thorough testing suite.</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Do more research and come up with some more circuit designs.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Compare new (and old) circuits to the reference circuits that we established in the first semester.</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Refine circuit designs to make them better than the reference designs.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Pick a best design to move forward with and finalize.</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Present final design.</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Apply for the patent???</a:t>
            </a:r>
            <a:endParaRPr sz="1800">
              <a:solidFill>
                <a:srgbClr val="FFFFFF"/>
              </a:solidFill>
              <a:latin typeface="Overpass ExtraLight"/>
              <a:ea typeface="Overpass ExtraLight"/>
              <a:cs typeface="Overpass ExtraLight"/>
              <a:sym typeface="Overpass ExtraLight"/>
            </a:endParaRPr>
          </a:p>
        </p:txBody>
      </p:sp>
      <p:pic>
        <p:nvPicPr>
          <p:cNvPr id="929" name="Google Shape;929;p60"/>
          <p:cNvPicPr preferRelativeResize="0"/>
          <p:nvPr/>
        </p:nvPicPr>
        <p:blipFill>
          <a:blip r:embed="rId3">
            <a:alphaModFix/>
          </a:blip>
          <a:stretch>
            <a:fillRect/>
          </a:stretch>
        </p:blipFill>
        <p:spPr>
          <a:xfrm>
            <a:off x="6955675" y="3701175"/>
            <a:ext cx="1983600" cy="1320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3" name="Shape 933"/>
        <p:cNvGrpSpPr/>
        <p:nvPr/>
      </p:nvGrpSpPr>
      <p:grpSpPr>
        <a:xfrm>
          <a:off x="0" y="0"/>
          <a:ext cx="0" cy="0"/>
          <a:chOff x="0" y="0"/>
          <a:chExt cx="0" cy="0"/>
        </a:xfrm>
      </p:grpSpPr>
      <p:sp>
        <p:nvSpPr>
          <p:cNvPr id="934" name="Google Shape;934;p61"/>
          <p:cNvSpPr txBox="1"/>
          <p:nvPr/>
        </p:nvSpPr>
        <p:spPr>
          <a:xfrm>
            <a:off x="3072000" y="4169988"/>
            <a:ext cx="3000000" cy="434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000">
                <a:solidFill>
                  <a:srgbClr val="FFFFFF"/>
                </a:solidFill>
                <a:latin typeface="Overpass"/>
                <a:ea typeface="Overpass"/>
                <a:cs typeface="Overpass"/>
                <a:sym typeface="Overpass"/>
              </a:rPr>
              <a:t>Please keep this slide for attribution.</a:t>
            </a:r>
            <a:endParaRPr sz="1000">
              <a:solidFill>
                <a:srgbClr val="FFFFFF"/>
              </a:solidFill>
              <a:latin typeface="Overpass"/>
              <a:ea typeface="Overpass"/>
              <a:cs typeface="Overpass"/>
              <a:sym typeface="Overpass"/>
            </a:endParaRPr>
          </a:p>
        </p:txBody>
      </p:sp>
      <p:sp>
        <p:nvSpPr>
          <p:cNvPr id="935" name="Google Shape;935;p61"/>
          <p:cNvSpPr txBox="1"/>
          <p:nvPr>
            <p:ph type="ctrTitle"/>
          </p:nvPr>
        </p:nvSpPr>
        <p:spPr>
          <a:xfrm>
            <a:off x="1714175" y="568200"/>
            <a:ext cx="6410700" cy="318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This concludes our presentation for the first semester of senior design.</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 sz="1800"/>
              <a:t>A big thanks to professor Geiger for al</a:t>
            </a:r>
            <a:r>
              <a:rPr lang="en" sz="1800"/>
              <a:t>l of </a:t>
            </a:r>
            <a:r>
              <a:rPr lang="en" sz="1800"/>
              <a:t>his advising throughout the semester.</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 sz="1800"/>
              <a:t>Also, thanks to Pallavi-Sugantha for her assistance with some Virtuoso questions.</a:t>
            </a:r>
            <a:endParaRPr sz="1800"/>
          </a:p>
          <a:p>
            <a:pPr indent="0" lvl="0" marL="0" rtl="0" algn="ctr">
              <a:spcBef>
                <a:spcPts val="0"/>
              </a:spcBef>
              <a:spcAft>
                <a:spcPts val="0"/>
              </a:spcAft>
              <a:buNone/>
            </a:pPr>
            <a:r>
              <a:t/>
            </a:r>
            <a:endParaRPr sz="1800">
              <a:solidFill>
                <a:schemeClr val="accent1"/>
              </a:solidFill>
            </a:endParaRPr>
          </a:p>
          <a:p>
            <a:pPr indent="0" lvl="0" marL="0" rtl="0" algn="ctr">
              <a:spcBef>
                <a:spcPts val="0"/>
              </a:spcBef>
              <a:spcAft>
                <a:spcPts val="0"/>
              </a:spcAft>
              <a:buNone/>
            </a:pPr>
            <a:r>
              <a:rPr lang="en" sz="1800">
                <a:solidFill>
                  <a:schemeClr val="accent1"/>
                </a:solidFill>
              </a:rPr>
              <a:t>Thanks for listening!</a:t>
            </a:r>
            <a:endParaRPr sz="1800">
              <a:solidFill>
                <a:schemeClr val="accent1"/>
              </a:solidFill>
            </a:endParaRPr>
          </a:p>
          <a:p>
            <a:pPr indent="0" lvl="0" marL="0" rtl="0" algn="ctr">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29"/>
          <p:cNvSpPr txBox="1"/>
          <p:nvPr/>
        </p:nvSpPr>
        <p:spPr>
          <a:xfrm>
            <a:off x="472650" y="1793225"/>
            <a:ext cx="8198700" cy="27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accent1"/>
                </a:solidFill>
                <a:latin typeface="Overpass ExtraLight"/>
                <a:ea typeface="Overpass ExtraLight"/>
                <a:cs typeface="Overpass ExtraLight"/>
                <a:sym typeface="Overpass ExtraLight"/>
              </a:rPr>
              <a:t>The requirements of this project are the following:</a:t>
            </a:r>
            <a:endParaRPr sz="1800">
              <a:solidFill>
                <a:schemeClr val="accent1"/>
              </a:solidFill>
              <a:latin typeface="Overpass ExtraLight"/>
              <a:ea typeface="Overpass ExtraLight"/>
              <a:cs typeface="Overpass ExtraLight"/>
              <a:sym typeface="Overpass ExtraLight"/>
            </a:endParaRPr>
          </a:p>
          <a:p>
            <a:pPr indent="-342900" lvl="0" marL="457200" rtl="0" algn="l">
              <a:lnSpc>
                <a:spcPct val="115000"/>
              </a:lnSpc>
              <a:spcBef>
                <a:spcPts val="1600"/>
              </a:spcBef>
              <a:spcAft>
                <a:spcPts val="0"/>
              </a:spcAft>
              <a:buClr>
                <a:schemeClr val="accent1"/>
              </a:buClr>
              <a:buSzPts val="1800"/>
              <a:buFont typeface="Overpass ExtraLight"/>
              <a:buChar char="●"/>
            </a:pPr>
            <a:r>
              <a:rPr lang="en" sz="1800">
                <a:solidFill>
                  <a:schemeClr val="accent1"/>
                </a:solidFill>
                <a:latin typeface="Overpass ExtraLight"/>
                <a:ea typeface="Overpass ExtraLight"/>
                <a:cs typeface="Overpass ExtraLight"/>
                <a:sym typeface="Overpass ExtraLight"/>
              </a:rPr>
              <a:t>Resistance value can be adjusted to ±1%</a:t>
            </a:r>
            <a:endParaRPr sz="1800">
              <a:solidFill>
                <a:schemeClr val="accent1"/>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chemeClr val="accent1"/>
              </a:buClr>
              <a:buSzPts val="1800"/>
              <a:buFont typeface="Overpass ExtraLight"/>
              <a:buChar char="●"/>
            </a:pPr>
            <a:r>
              <a:rPr lang="en" sz="1800">
                <a:solidFill>
                  <a:schemeClr val="accent1"/>
                </a:solidFill>
                <a:latin typeface="Overpass ExtraLight"/>
                <a:ea typeface="Overpass ExtraLight"/>
                <a:cs typeface="Overpass ExtraLight"/>
                <a:sym typeface="Overpass ExtraLight"/>
              </a:rPr>
              <a:t>Designed in CMOS process</a:t>
            </a:r>
            <a:endParaRPr sz="1800">
              <a:solidFill>
                <a:schemeClr val="accent1"/>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chemeClr val="accent1"/>
              </a:buClr>
              <a:buSzPts val="1800"/>
              <a:buFont typeface="Overpass ExtraLight"/>
              <a:buChar char="●"/>
            </a:pPr>
            <a:r>
              <a:rPr lang="en" sz="1800">
                <a:solidFill>
                  <a:schemeClr val="accent1"/>
                </a:solidFill>
                <a:latin typeface="Overpass ExtraLight"/>
                <a:ea typeface="Overpass ExtraLight"/>
                <a:cs typeface="Overpass ExtraLight"/>
                <a:sym typeface="Overpass ExtraLight"/>
              </a:rPr>
              <a:t>Size should be comparable to current resistor solutions</a:t>
            </a:r>
            <a:endParaRPr sz="1800">
              <a:solidFill>
                <a:schemeClr val="accent1"/>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chemeClr val="accent1"/>
              </a:buClr>
              <a:buSzPts val="1800"/>
              <a:buFont typeface="Overpass ExtraLight"/>
              <a:buChar char="●"/>
            </a:pPr>
            <a:r>
              <a:rPr lang="en" sz="1800">
                <a:solidFill>
                  <a:schemeClr val="accent1"/>
                </a:solidFill>
                <a:latin typeface="Overpass ExtraLight"/>
                <a:ea typeface="Overpass ExtraLight"/>
                <a:cs typeface="Overpass ExtraLight"/>
                <a:sym typeface="Overpass ExtraLight"/>
              </a:rPr>
              <a:t>Temperature dependencies minimized</a:t>
            </a:r>
            <a:endParaRPr sz="1800">
              <a:solidFill>
                <a:schemeClr val="accent1"/>
              </a:solidFill>
              <a:latin typeface="Overpass ExtraLight"/>
              <a:ea typeface="Overpass ExtraLight"/>
              <a:cs typeface="Overpass ExtraLight"/>
              <a:sym typeface="Overpass ExtraLight"/>
            </a:endParaRPr>
          </a:p>
        </p:txBody>
      </p:sp>
      <p:sp>
        <p:nvSpPr>
          <p:cNvPr id="520" name="Google Shape;520;p29"/>
          <p:cNvSpPr txBox="1"/>
          <p:nvPr/>
        </p:nvSpPr>
        <p:spPr>
          <a:xfrm>
            <a:off x="594750" y="445825"/>
            <a:ext cx="7951800" cy="95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Lexend Deca"/>
                <a:ea typeface="Lexend Deca"/>
                <a:cs typeface="Lexend Deca"/>
                <a:sym typeface="Lexend Deca"/>
              </a:rPr>
              <a:t>Intro - Requirements</a:t>
            </a:r>
            <a:endParaRPr sz="3000">
              <a:solidFill>
                <a:srgbClr val="FFFFFF"/>
              </a:solidFill>
              <a:latin typeface="Lexend Deca"/>
              <a:ea typeface="Lexend Deca"/>
              <a:cs typeface="Lexend Deca"/>
              <a:sym typeface="Lexend Dec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30"/>
          <p:cNvSpPr txBox="1"/>
          <p:nvPr>
            <p:ph type="ctrTitle"/>
          </p:nvPr>
        </p:nvSpPr>
        <p:spPr>
          <a:xfrm>
            <a:off x="1187550" y="280714"/>
            <a:ext cx="67689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Intro - Assumptions/Limitations</a:t>
            </a:r>
            <a:endParaRPr/>
          </a:p>
        </p:txBody>
      </p:sp>
      <p:sp>
        <p:nvSpPr>
          <p:cNvPr id="526" name="Google Shape;526;p30"/>
          <p:cNvSpPr txBox="1"/>
          <p:nvPr>
            <p:ph idx="2" type="subTitle"/>
          </p:nvPr>
        </p:nvSpPr>
        <p:spPr>
          <a:xfrm>
            <a:off x="1476900" y="1525775"/>
            <a:ext cx="2262300" cy="46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Assumptions</a:t>
            </a:r>
            <a:endParaRPr/>
          </a:p>
        </p:txBody>
      </p:sp>
      <p:sp>
        <p:nvSpPr>
          <p:cNvPr id="527" name="Google Shape;527;p30"/>
          <p:cNvSpPr txBox="1"/>
          <p:nvPr>
            <p:ph idx="3" type="subTitle"/>
          </p:nvPr>
        </p:nvSpPr>
        <p:spPr>
          <a:xfrm>
            <a:off x="4656450" y="2286025"/>
            <a:ext cx="3300000" cy="2296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Current switch </a:t>
            </a:r>
            <a:r>
              <a:rPr lang="en"/>
              <a:t>technology</a:t>
            </a:r>
            <a:endParaRPr/>
          </a:p>
          <a:p>
            <a:pPr indent="-298450" lvl="0" marL="457200" rtl="0" algn="l">
              <a:spcBef>
                <a:spcPts val="0"/>
              </a:spcBef>
              <a:spcAft>
                <a:spcPts val="0"/>
              </a:spcAft>
              <a:buSzPts val="1100"/>
              <a:buChar char="●"/>
            </a:pPr>
            <a:r>
              <a:rPr lang="en"/>
              <a:t>Software capabilities </a:t>
            </a:r>
            <a:endParaRPr/>
          </a:p>
          <a:p>
            <a:pPr indent="-298450" lvl="0" marL="457200" rtl="0" algn="l">
              <a:spcBef>
                <a:spcPts val="0"/>
              </a:spcBef>
              <a:spcAft>
                <a:spcPts val="0"/>
              </a:spcAft>
              <a:buSzPts val="1100"/>
              <a:buChar char="●"/>
            </a:pPr>
            <a:r>
              <a:rPr lang="en"/>
              <a:t>Simulation errors</a:t>
            </a:r>
            <a:endParaRPr/>
          </a:p>
          <a:p>
            <a:pPr indent="-298450" lvl="0" marL="457200" rtl="0" algn="l">
              <a:spcBef>
                <a:spcPts val="0"/>
              </a:spcBef>
              <a:spcAft>
                <a:spcPts val="0"/>
              </a:spcAft>
              <a:buSzPts val="1100"/>
              <a:buChar char="●"/>
            </a:pPr>
            <a:r>
              <a:rPr lang="en"/>
              <a:t>CMOS process available to ISU</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
        <p:nvSpPr>
          <p:cNvPr id="528" name="Google Shape;528;p30"/>
          <p:cNvSpPr txBox="1"/>
          <p:nvPr>
            <p:ph idx="4" type="subTitle"/>
          </p:nvPr>
        </p:nvSpPr>
        <p:spPr>
          <a:xfrm>
            <a:off x="5175300" y="1525775"/>
            <a:ext cx="2262300" cy="46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Limitations</a:t>
            </a:r>
            <a:endParaRPr/>
          </a:p>
        </p:txBody>
      </p:sp>
      <p:sp>
        <p:nvSpPr>
          <p:cNvPr id="529" name="Google Shape;529;p30"/>
          <p:cNvSpPr txBox="1"/>
          <p:nvPr>
            <p:ph idx="3" type="subTitle"/>
          </p:nvPr>
        </p:nvSpPr>
        <p:spPr>
          <a:xfrm>
            <a:off x="958050" y="2286025"/>
            <a:ext cx="3489600" cy="2296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Process</a:t>
            </a:r>
            <a:r>
              <a:rPr lang="en"/>
              <a:t> variations exist</a:t>
            </a:r>
            <a:endParaRPr/>
          </a:p>
          <a:p>
            <a:pPr indent="-298450" lvl="0" marL="457200" rtl="0" algn="l">
              <a:spcBef>
                <a:spcPts val="0"/>
              </a:spcBef>
              <a:spcAft>
                <a:spcPts val="0"/>
              </a:spcAft>
              <a:buSzPts val="1100"/>
              <a:buChar char="●"/>
            </a:pPr>
            <a:r>
              <a:rPr lang="en"/>
              <a:t>Inherent gradient effects exist</a:t>
            </a:r>
            <a:endParaRPr/>
          </a:p>
          <a:p>
            <a:pPr indent="-298450" lvl="0" marL="457200" rtl="0" algn="l">
              <a:spcBef>
                <a:spcPts val="0"/>
              </a:spcBef>
              <a:spcAft>
                <a:spcPts val="0"/>
              </a:spcAft>
              <a:buSzPts val="1100"/>
              <a:buChar char="●"/>
            </a:pPr>
            <a:r>
              <a:rPr lang="en"/>
              <a:t>Operating </a:t>
            </a:r>
            <a:r>
              <a:rPr lang="en"/>
              <a:t>environment</a:t>
            </a:r>
            <a:r>
              <a:rPr lang="en"/>
              <a:t> is controlled</a:t>
            </a:r>
            <a:endParaRPr/>
          </a:p>
          <a:p>
            <a:pPr indent="-298450" lvl="0" marL="457200" rtl="0" algn="l">
              <a:spcBef>
                <a:spcPts val="0"/>
              </a:spcBef>
              <a:spcAft>
                <a:spcPts val="0"/>
              </a:spcAft>
              <a:buSzPts val="1100"/>
              <a:buChar char="●"/>
            </a:pPr>
            <a:r>
              <a:rPr lang="en"/>
              <a:t>Power </a:t>
            </a:r>
            <a:r>
              <a:rPr lang="en"/>
              <a:t>consumption</a:t>
            </a:r>
            <a:r>
              <a:rPr lang="en"/>
              <a:t> should be minimized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31"/>
          <p:cNvSpPr txBox="1"/>
          <p:nvPr/>
        </p:nvSpPr>
        <p:spPr>
          <a:xfrm>
            <a:off x="596100" y="513325"/>
            <a:ext cx="7951800" cy="72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Lexend Deca"/>
                <a:ea typeface="Lexend Deca"/>
                <a:cs typeface="Lexend Deca"/>
                <a:sym typeface="Lexend Deca"/>
              </a:rPr>
              <a:t>Intro - </a:t>
            </a:r>
            <a:r>
              <a:rPr lang="en" sz="3000">
                <a:solidFill>
                  <a:srgbClr val="FFFFFF"/>
                </a:solidFill>
                <a:latin typeface="Lexend Deca"/>
                <a:ea typeface="Lexend Deca"/>
                <a:cs typeface="Lexend Deca"/>
                <a:sym typeface="Lexend Deca"/>
              </a:rPr>
              <a:t>Timeline</a:t>
            </a:r>
            <a:endParaRPr sz="3000">
              <a:solidFill>
                <a:srgbClr val="FFFFFF"/>
              </a:solidFill>
              <a:latin typeface="Lexend Deca"/>
              <a:ea typeface="Lexend Deca"/>
              <a:cs typeface="Lexend Deca"/>
              <a:sym typeface="Lexend Deca"/>
            </a:endParaRPr>
          </a:p>
        </p:txBody>
      </p:sp>
      <p:sp>
        <p:nvSpPr>
          <p:cNvPr id="535" name="Google Shape;535;p31"/>
          <p:cNvSpPr/>
          <p:nvPr/>
        </p:nvSpPr>
        <p:spPr>
          <a:xfrm>
            <a:off x="5080167" y="389232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1"/>
          <p:cNvSpPr/>
          <p:nvPr/>
        </p:nvSpPr>
        <p:spPr>
          <a:xfrm>
            <a:off x="6872974" y="389232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1"/>
          <p:cNvSpPr/>
          <p:nvPr/>
        </p:nvSpPr>
        <p:spPr>
          <a:xfrm>
            <a:off x="1492419" y="204258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38" name="Google Shape;538;p31"/>
          <p:cNvSpPr/>
          <p:nvPr/>
        </p:nvSpPr>
        <p:spPr>
          <a:xfrm>
            <a:off x="1491200" y="250494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1"/>
          <p:cNvSpPr/>
          <p:nvPr/>
        </p:nvSpPr>
        <p:spPr>
          <a:xfrm>
            <a:off x="1491200" y="296746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40" name="Google Shape;540;p31"/>
          <p:cNvSpPr/>
          <p:nvPr/>
        </p:nvSpPr>
        <p:spPr>
          <a:xfrm>
            <a:off x="1491200" y="342981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1"/>
          <p:cNvSpPr/>
          <p:nvPr/>
        </p:nvSpPr>
        <p:spPr>
          <a:xfrm>
            <a:off x="1491200" y="389232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1"/>
          <p:cNvSpPr/>
          <p:nvPr/>
        </p:nvSpPr>
        <p:spPr>
          <a:xfrm>
            <a:off x="3286060" y="204258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1"/>
          <p:cNvSpPr/>
          <p:nvPr/>
        </p:nvSpPr>
        <p:spPr>
          <a:xfrm>
            <a:off x="3284841" y="250494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1"/>
          <p:cNvSpPr/>
          <p:nvPr/>
        </p:nvSpPr>
        <p:spPr>
          <a:xfrm>
            <a:off x="3284841" y="296746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1"/>
          <p:cNvSpPr/>
          <p:nvPr/>
        </p:nvSpPr>
        <p:spPr>
          <a:xfrm>
            <a:off x="3284841" y="342981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1"/>
          <p:cNvSpPr/>
          <p:nvPr/>
        </p:nvSpPr>
        <p:spPr>
          <a:xfrm>
            <a:off x="3286191" y="389232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1"/>
          <p:cNvSpPr/>
          <p:nvPr/>
        </p:nvSpPr>
        <p:spPr>
          <a:xfrm>
            <a:off x="1493442" y="1427625"/>
            <a:ext cx="1792500" cy="307500"/>
          </a:xfrm>
          <a:prstGeom prst="rect">
            <a:avLst/>
          </a:prstGeom>
          <a:solidFill>
            <a:srgbClr val="2F2F2F"/>
          </a:solid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January</a:t>
            </a:r>
            <a:endParaRPr b="1" sz="800">
              <a:solidFill>
                <a:srgbClr val="FFFFFF"/>
              </a:solidFill>
              <a:latin typeface="Roboto"/>
              <a:ea typeface="Roboto"/>
              <a:cs typeface="Roboto"/>
              <a:sym typeface="Roboto"/>
            </a:endParaRPr>
          </a:p>
        </p:txBody>
      </p:sp>
      <p:sp>
        <p:nvSpPr>
          <p:cNvPr id="548" name="Google Shape;548;p31"/>
          <p:cNvSpPr/>
          <p:nvPr/>
        </p:nvSpPr>
        <p:spPr>
          <a:xfrm>
            <a:off x="1493442" y="1735103"/>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Week of the 13th</a:t>
            </a:r>
            <a:endParaRPr sz="600">
              <a:solidFill>
                <a:srgbClr val="FFFFFF"/>
              </a:solidFill>
              <a:latin typeface="Roboto"/>
              <a:ea typeface="Roboto"/>
              <a:cs typeface="Roboto"/>
              <a:sym typeface="Roboto"/>
            </a:endParaRPr>
          </a:p>
        </p:txBody>
      </p:sp>
      <p:sp>
        <p:nvSpPr>
          <p:cNvPr id="549" name="Google Shape;549;p31"/>
          <p:cNvSpPr/>
          <p:nvPr/>
        </p:nvSpPr>
        <p:spPr>
          <a:xfrm>
            <a:off x="2090931" y="1735103"/>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Week of the 20th </a:t>
            </a:r>
            <a:endParaRPr sz="600">
              <a:solidFill>
                <a:srgbClr val="FFFFFF"/>
              </a:solidFill>
              <a:latin typeface="Roboto"/>
              <a:ea typeface="Roboto"/>
              <a:cs typeface="Roboto"/>
              <a:sym typeface="Roboto"/>
            </a:endParaRPr>
          </a:p>
        </p:txBody>
      </p:sp>
      <p:sp>
        <p:nvSpPr>
          <p:cNvPr id="550" name="Google Shape;550;p31"/>
          <p:cNvSpPr/>
          <p:nvPr/>
        </p:nvSpPr>
        <p:spPr>
          <a:xfrm>
            <a:off x="2688420" y="1735103"/>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Week of the 27th </a:t>
            </a:r>
            <a:endParaRPr sz="600">
              <a:solidFill>
                <a:srgbClr val="FFFFFF"/>
              </a:solidFill>
              <a:latin typeface="Roboto"/>
              <a:ea typeface="Roboto"/>
              <a:cs typeface="Roboto"/>
              <a:sym typeface="Roboto"/>
            </a:endParaRPr>
          </a:p>
        </p:txBody>
      </p:sp>
      <p:sp>
        <p:nvSpPr>
          <p:cNvPr id="551" name="Google Shape;551;p31"/>
          <p:cNvSpPr/>
          <p:nvPr/>
        </p:nvSpPr>
        <p:spPr>
          <a:xfrm>
            <a:off x="3287087" y="1427625"/>
            <a:ext cx="17925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February</a:t>
            </a:r>
            <a:endParaRPr b="1" sz="800">
              <a:solidFill>
                <a:srgbClr val="FFFFFF"/>
              </a:solidFill>
              <a:latin typeface="Roboto"/>
              <a:ea typeface="Roboto"/>
              <a:cs typeface="Roboto"/>
              <a:sym typeface="Roboto"/>
            </a:endParaRPr>
          </a:p>
        </p:txBody>
      </p:sp>
      <p:sp>
        <p:nvSpPr>
          <p:cNvPr id="552" name="Google Shape;552;p31"/>
          <p:cNvSpPr/>
          <p:nvPr/>
        </p:nvSpPr>
        <p:spPr>
          <a:xfrm>
            <a:off x="3287087" y="1735103"/>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Week of the 3rd</a:t>
            </a:r>
            <a:endParaRPr sz="600">
              <a:solidFill>
                <a:srgbClr val="FFFFFF"/>
              </a:solidFill>
              <a:latin typeface="Roboto"/>
              <a:ea typeface="Roboto"/>
              <a:cs typeface="Roboto"/>
              <a:sym typeface="Roboto"/>
            </a:endParaRPr>
          </a:p>
        </p:txBody>
      </p:sp>
      <p:sp>
        <p:nvSpPr>
          <p:cNvPr id="553" name="Google Shape;553;p31"/>
          <p:cNvSpPr/>
          <p:nvPr/>
        </p:nvSpPr>
        <p:spPr>
          <a:xfrm>
            <a:off x="3884576" y="1735103"/>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Week of the 10th </a:t>
            </a:r>
            <a:endParaRPr sz="600">
              <a:solidFill>
                <a:srgbClr val="FFFFFF"/>
              </a:solidFill>
              <a:latin typeface="Roboto"/>
              <a:ea typeface="Roboto"/>
              <a:cs typeface="Roboto"/>
              <a:sym typeface="Roboto"/>
            </a:endParaRPr>
          </a:p>
        </p:txBody>
      </p:sp>
      <p:sp>
        <p:nvSpPr>
          <p:cNvPr id="554" name="Google Shape;554;p31"/>
          <p:cNvSpPr/>
          <p:nvPr/>
        </p:nvSpPr>
        <p:spPr>
          <a:xfrm>
            <a:off x="4482065" y="1735103"/>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Week of the 17th </a:t>
            </a:r>
            <a:endParaRPr sz="600">
              <a:solidFill>
                <a:srgbClr val="FFFFFF"/>
              </a:solidFill>
              <a:latin typeface="Roboto"/>
              <a:ea typeface="Roboto"/>
              <a:cs typeface="Roboto"/>
              <a:sym typeface="Roboto"/>
            </a:endParaRPr>
          </a:p>
        </p:txBody>
      </p:sp>
      <p:sp>
        <p:nvSpPr>
          <p:cNvPr id="555" name="Google Shape;555;p31"/>
          <p:cNvSpPr/>
          <p:nvPr/>
        </p:nvSpPr>
        <p:spPr>
          <a:xfrm>
            <a:off x="5080036" y="204258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1"/>
          <p:cNvSpPr/>
          <p:nvPr/>
        </p:nvSpPr>
        <p:spPr>
          <a:xfrm>
            <a:off x="5080167" y="250494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1"/>
          <p:cNvSpPr/>
          <p:nvPr/>
        </p:nvSpPr>
        <p:spPr>
          <a:xfrm>
            <a:off x="5080167" y="296746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1"/>
          <p:cNvSpPr/>
          <p:nvPr/>
        </p:nvSpPr>
        <p:spPr>
          <a:xfrm>
            <a:off x="5080167" y="342981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1"/>
          <p:cNvSpPr/>
          <p:nvPr/>
        </p:nvSpPr>
        <p:spPr>
          <a:xfrm>
            <a:off x="5081063" y="1427625"/>
            <a:ext cx="17925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March</a:t>
            </a:r>
            <a:endParaRPr b="1" sz="800">
              <a:solidFill>
                <a:srgbClr val="FFFFFF"/>
              </a:solidFill>
              <a:latin typeface="Roboto"/>
              <a:ea typeface="Roboto"/>
              <a:cs typeface="Roboto"/>
              <a:sym typeface="Roboto"/>
            </a:endParaRPr>
          </a:p>
        </p:txBody>
      </p:sp>
      <p:sp>
        <p:nvSpPr>
          <p:cNvPr id="560" name="Google Shape;560;p31"/>
          <p:cNvSpPr/>
          <p:nvPr/>
        </p:nvSpPr>
        <p:spPr>
          <a:xfrm>
            <a:off x="5081063" y="1735103"/>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LOR</a:t>
            </a:r>
            <a:endParaRPr sz="600">
              <a:solidFill>
                <a:srgbClr val="FFFFFF"/>
              </a:solidFill>
              <a:latin typeface="Roboto"/>
              <a:ea typeface="Roboto"/>
              <a:cs typeface="Roboto"/>
              <a:sym typeface="Roboto"/>
            </a:endParaRPr>
          </a:p>
        </p:txBody>
      </p:sp>
      <p:sp>
        <p:nvSpPr>
          <p:cNvPr id="561" name="Google Shape;561;p31"/>
          <p:cNvSpPr/>
          <p:nvPr/>
        </p:nvSpPr>
        <p:spPr>
          <a:xfrm>
            <a:off x="5678552" y="1735103"/>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IPS</a:t>
            </a:r>
            <a:endParaRPr sz="600">
              <a:solidFill>
                <a:srgbClr val="FFFFFF"/>
              </a:solidFill>
              <a:latin typeface="Roboto"/>
              <a:ea typeface="Roboto"/>
              <a:cs typeface="Roboto"/>
              <a:sym typeface="Roboto"/>
            </a:endParaRPr>
          </a:p>
        </p:txBody>
      </p:sp>
      <p:sp>
        <p:nvSpPr>
          <p:cNvPr id="562" name="Google Shape;562;p31"/>
          <p:cNvSpPr/>
          <p:nvPr/>
        </p:nvSpPr>
        <p:spPr>
          <a:xfrm>
            <a:off x="6276041" y="1735103"/>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DOL</a:t>
            </a:r>
            <a:endParaRPr sz="600">
              <a:solidFill>
                <a:srgbClr val="FFFFFF"/>
              </a:solidFill>
              <a:latin typeface="Roboto"/>
              <a:ea typeface="Roboto"/>
              <a:cs typeface="Roboto"/>
              <a:sym typeface="Roboto"/>
            </a:endParaRPr>
          </a:p>
        </p:txBody>
      </p:sp>
      <p:sp>
        <p:nvSpPr>
          <p:cNvPr id="563" name="Google Shape;563;p31"/>
          <p:cNvSpPr/>
          <p:nvPr/>
        </p:nvSpPr>
        <p:spPr>
          <a:xfrm>
            <a:off x="6872974" y="204258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1"/>
          <p:cNvSpPr/>
          <p:nvPr/>
        </p:nvSpPr>
        <p:spPr>
          <a:xfrm>
            <a:off x="6873105" y="250494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1"/>
          <p:cNvSpPr/>
          <p:nvPr/>
        </p:nvSpPr>
        <p:spPr>
          <a:xfrm>
            <a:off x="6872974" y="296746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1"/>
          <p:cNvSpPr/>
          <p:nvPr/>
        </p:nvSpPr>
        <p:spPr>
          <a:xfrm>
            <a:off x="6872974" y="342981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1"/>
          <p:cNvSpPr/>
          <p:nvPr/>
        </p:nvSpPr>
        <p:spPr>
          <a:xfrm>
            <a:off x="6874001" y="1427625"/>
            <a:ext cx="17925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April </a:t>
            </a:r>
            <a:endParaRPr b="1" sz="800">
              <a:solidFill>
                <a:srgbClr val="FFFFFF"/>
              </a:solidFill>
              <a:latin typeface="Roboto"/>
              <a:ea typeface="Roboto"/>
              <a:cs typeface="Roboto"/>
              <a:sym typeface="Roboto"/>
            </a:endParaRPr>
          </a:p>
        </p:txBody>
      </p:sp>
      <p:sp>
        <p:nvSpPr>
          <p:cNvPr id="568" name="Google Shape;568;p31"/>
          <p:cNvSpPr/>
          <p:nvPr/>
        </p:nvSpPr>
        <p:spPr>
          <a:xfrm>
            <a:off x="6874001" y="1735103"/>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LOR</a:t>
            </a:r>
            <a:endParaRPr sz="600">
              <a:solidFill>
                <a:srgbClr val="FFFFFF"/>
              </a:solidFill>
              <a:latin typeface="Roboto"/>
              <a:ea typeface="Roboto"/>
              <a:cs typeface="Roboto"/>
              <a:sym typeface="Roboto"/>
            </a:endParaRPr>
          </a:p>
        </p:txBody>
      </p:sp>
      <p:sp>
        <p:nvSpPr>
          <p:cNvPr id="569" name="Google Shape;569;p31"/>
          <p:cNvSpPr/>
          <p:nvPr/>
        </p:nvSpPr>
        <p:spPr>
          <a:xfrm>
            <a:off x="7471490" y="1735103"/>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IPS</a:t>
            </a:r>
            <a:endParaRPr sz="600">
              <a:solidFill>
                <a:srgbClr val="FFFFFF"/>
              </a:solidFill>
              <a:latin typeface="Roboto"/>
              <a:ea typeface="Roboto"/>
              <a:cs typeface="Roboto"/>
              <a:sym typeface="Roboto"/>
            </a:endParaRPr>
          </a:p>
        </p:txBody>
      </p:sp>
      <p:sp>
        <p:nvSpPr>
          <p:cNvPr id="570" name="Google Shape;570;p31"/>
          <p:cNvSpPr/>
          <p:nvPr/>
        </p:nvSpPr>
        <p:spPr>
          <a:xfrm>
            <a:off x="8068979" y="1735103"/>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DOL</a:t>
            </a:r>
            <a:endParaRPr sz="600">
              <a:solidFill>
                <a:srgbClr val="FFFFFF"/>
              </a:solidFill>
              <a:latin typeface="Roboto"/>
              <a:ea typeface="Roboto"/>
              <a:cs typeface="Roboto"/>
              <a:sym typeface="Roboto"/>
            </a:endParaRPr>
          </a:p>
        </p:txBody>
      </p:sp>
      <p:sp>
        <p:nvSpPr>
          <p:cNvPr id="571" name="Google Shape;571;p31"/>
          <p:cNvSpPr/>
          <p:nvPr/>
        </p:nvSpPr>
        <p:spPr>
          <a:xfrm flipH="1" rot="5400000">
            <a:off x="4107000" y="2312975"/>
            <a:ext cx="145800" cy="17757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p:nvPr/>
        </p:nvSpPr>
        <p:spPr>
          <a:xfrm flipH="1" rot="5400000">
            <a:off x="3294213" y="3129334"/>
            <a:ext cx="141300" cy="141300"/>
          </a:xfrm>
          <a:prstGeom prst="round2SameRect">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1"/>
          <p:cNvSpPr/>
          <p:nvPr/>
        </p:nvSpPr>
        <p:spPr>
          <a:xfrm flipH="1" rot="5400000">
            <a:off x="3524975" y="1263300"/>
            <a:ext cx="140700" cy="29457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1"/>
          <p:cNvSpPr/>
          <p:nvPr/>
        </p:nvSpPr>
        <p:spPr>
          <a:xfrm flipH="1" rot="5400000">
            <a:off x="2385725" y="2402291"/>
            <a:ext cx="141900" cy="668400"/>
          </a:xfrm>
          <a:prstGeom prst="round2SameRect">
            <a:avLst>
              <a:gd fmla="val 50000" name="adj1"/>
              <a:gd fmla="val 50000" name="adj2"/>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p:nvPr/>
        </p:nvSpPr>
        <p:spPr>
          <a:xfrm>
            <a:off x="477425" y="2504949"/>
            <a:ext cx="1014600" cy="4629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Research</a:t>
            </a:r>
            <a:endParaRPr b="1" sz="800">
              <a:solidFill>
                <a:srgbClr val="FFFFFF"/>
              </a:solidFill>
              <a:latin typeface="Roboto"/>
              <a:ea typeface="Roboto"/>
              <a:cs typeface="Roboto"/>
              <a:sym typeface="Roboto"/>
            </a:endParaRPr>
          </a:p>
        </p:txBody>
      </p:sp>
      <p:sp>
        <p:nvSpPr>
          <p:cNvPr id="576" name="Google Shape;576;p31"/>
          <p:cNvSpPr/>
          <p:nvPr/>
        </p:nvSpPr>
        <p:spPr>
          <a:xfrm>
            <a:off x="477425" y="2967470"/>
            <a:ext cx="1014600" cy="4629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Ideate</a:t>
            </a:r>
            <a:endParaRPr b="1" sz="800">
              <a:solidFill>
                <a:srgbClr val="FFFFFF"/>
              </a:solidFill>
              <a:latin typeface="Roboto"/>
              <a:ea typeface="Roboto"/>
              <a:cs typeface="Roboto"/>
              <a:sym typeface="Roboto"/>
            </a:endParaRPr>
          </a:p>
        </p:txBody>
      </p:sp>
      <p:sp>
        <p:nvSpPr>
          <p:cNvPr id="577" name="Google Shape;577;p31"/>
          <p:cNvSpPr/>
          <p:nvPr/>
        </p:nvSpPr>
        <p:spPr>
          <a:xfrm>
            <a:off x="477425" y="3429821"/>
            <a:ext cx="1014600" cy="462900"/>
          </a:xfrm>
          <a:prstGeom prst="rect">
            <a:avLst/>
          </a:prstGeom>
          <a:solidFill>
            <a:srgbClr val="41414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Development</a:t>
            </a:r>
            <a:endParaRPr b="1" sz="800">
              <a:solidFill>
                <a:srgbClr val="FFFFFF"/>
              </a:solidFill>
              <a:latin typeface="Roboto"/>
              <a:ea typeface="Roboto"/>
              <a:cs typeface="Roboto"/>
              <a:sym typeface="Roboto"/>
            </a:endParaRPr>
          </a:p>
        </p:txBody>
      </p:sp>
      <p:sp>
        <p:nvSpPr>
          <p:cNvPr id="578" name="Google Shape;578;p31"/>
          <p:cNvSpPr/>
          <p:nvPr/>
        </p:nvSpPr>
        <p:spPr>
          <a:xfrm>
            <a:off x="477425" y="3892325"/>
            <a:ext cx="1014600" cy="462900"/>
          </a:xfrm>
          <a:prstGeom prst="rect">
            <a:avLst/>
          </a:prstGeom>
          <a:solidFill>
            <a:srgbClr val="41414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Documentation/ presentation</a:t>
            </a:r>
            <a:endParaRPr b="1" sz="800">
              <a:solidFill>
                <a:srgbClr val="FFFFFF"/>
              </a:solidFill>
              <a:latin typeface="Roboto"/>
              <a:ea typeface="Roboto"/>
              <a:cs typeface="Roboto"/>
              <a:sym typeface="Roboto"/>
            </a:endParaRPr>
          </a:p>
        </p:txBody>
      </p:sp>
      <p:sp>
        <p:nvSpPr>
          <p:cNvPr id="579" name="Google Shape;579;p31"/>
          <p:cNvSpPr/>
          <p:nvPr/>
        </p:nvSpPr>
        <p:spPr>
          <a:xfrm>
            <a:off x="477425" y="1427625"/>
            <a:ext cx="1014600" cy="1077900"/>
          </a:xfrm>
          <a:prstGeom prst="rect">
            <a:avLst/>
          </a:prstGeom>
          <a:solidFill>
            <a:srgbClr val="2F2F2F"/>
          </a:solidFill>
          <a:ln cap="flat" cmpd="sng" w="9525">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Administrative</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p:txBody>
      </p:sp>
      <p:sp>
        <p:nvSpPr>
          <p:cNvPr id="580" name="Google Shape;580;p31"/>
          <p:cNvSpPr/>
          <p:nvPr/>
        </p:nvSpPr>
        <p:spPr>
          <a:xfrm flipH="1" rot="5400000">
            <a:off x="4790303" y="-798975"/>
            <a:ext cx="141600" cy="6145500"/>
          </a:xfrm>
          <a:prstGeom prst="round2SameRect">
            <a:avLst>
              <a:gd fmla="val 5349"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1"/>
          <p:cNvSpPr/>
          <p:nvPr/>
        </p:nvSpPr>
        <p:spPr>
          <a:xfrm flipH="1" rot="5400000">
            <a:off x="4231047" y="-383175"/>
            <a:ext cx="141900" cy="5313900"/>
          </a:xfrm>
          <a:prstGeom prst="round2SameRect">
            <a:avLst>
              <a:gd fmla="val 29386" name="adj1"/>
              <a:gd fmla="val 50000" name="adj2"/>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1"/>
          <p:cNvSpPr/>
          <p:nvPr/>
        </p:nvSpPr>
        <p:spPr>
          <a:xfrm>
            <a:off x="2076925" y="2251125"/>
            <a:ext cx="44700" cy="45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1"/>
          <p:cNvSpPr/>
          <p:nvPr/>
        </p:nvSpPr>
        <p:spPr>
          <a:xfrm>
            <a:off x="2952109" y="2251124"/>
            <a:ext cx="44700" cy="45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1"/>
          <p:cNvSpPr/>
          <p:nvPr/>
        </p:nvSpPr>
        <p:spPr>
          <a:xfrm flipH="1" rot="5400000">
            <a:off x="6504900" y="2771000"/>
            <a:ext cx="137400" cy="17820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1"/>
          <p:cNvSpPr/>
          <p:nvPr/>
        </p:nvSpPr>
        <p:spPr>
          <a:xfrm flipH="1" rot="5400000">
            <a:off x="5682537" y="3590700"/>
            <a:ext cx="141300" cy="141300"/>
          </a:xfrm>
          <a:prstGeom prst="round2SameRect">
            <a:avLst>
              <a:gd fmla="val 50000" name="adj1"/>
              <a:gd fmla="val 50000" name="adj2"/>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1"/>
          <p:cNvSpPr/>
          <p:nvPr/>
        </p:nvSpPr>
        <p:spPr>
          <a:xfrm flipH="1" rot="5400000">
            <a:off x="7399600" y="2935550"/>
            <a:ext cx="141600" cy="2377200"/>
          </a:xfrm>
          <a:prstGeom prst="round2SameRect">
            <a:avLst>
              <a:gd fmla="val 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1"/>
          <p:cNvSpPr/>
          <p:nvPr/>
        </p:nvSpPr>
        <p:spPr>
          <a:xfrm flipH="1" rot="5400000">
            <a:off x="6281812" y="4053475"/>
            <a:ext cx="141300" cy="141300"/>
          </a:xfrm>
          <a:prstGeom prst="round2SameRect">
            <a:avLst>
              <a:gd fmla="val 50000" name="adj1"/>
              <a:gd fmla="val 50000" name="adj2"/>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1"/>
          <p:cNvSpPr/>
          <p:nvPr/>
        </p:nvSpPr>
        <p:spPr>
          <a:xfrm>
            <a:off x="5080167" y="389232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1"/>
          <p:cNvSpPr/>
          <p:nvPr/>
        </p:nvSpPr>
        <p:spPr>
          <a:xfrm>
            <a:off x="6872974" y="389232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1"/>
          <p:cNvSpPr/>
          <p:nvPr/>
        </p:nvSpPr>
        <p:spPr>
          <a:xfrm>
            <a:off x="1492419" y="204258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1" name="Google Shape;591;p31"/>
          <p:cNvSpPr/>
          <p:nvPr/>
        </p:nvSpPr>
        <p:spPr>
          <a:xfrm>
            <a:off x="1491200" y="250494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1"/>
          <p:cNvSpPr/>
          <p:nvPr/>
        </p:nvSpPr>
        <p:spPr>
          <a:xfrm>
            <a:off x="1491200" y="296746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93" name="Google Shape;593;p31"/>
          <p:cNvSpPr/>
          <p:nvPr/>
        </p:nvSpPr>
        <p:spPr>
          <a:xfrm>
            <a:off x="1491200" y="342981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1"/>
          <p:cNvSpPr/>
          <p:nvPr/>
        </p:nvSpPr>
        <p:spPr>
          <a:xfrm>
            <a:off x="1491200" y="389232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1"/>
          <p:cNvSpPr/>
          <p:nvPr/>
        </p:nvSpPr>
        <p:spPr>
          <a:xfrm>
            <a:off x="3286060" y="204258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1"/>
          <p:cNvSpPr/>
          <p:nvPr/>
        </p:nvSpPr>
        <p:spPr>
          <a:xfrm>
            <a:off x="3284841" y="250494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1"/>
          <p:cNvSpPr/>
          <p:nvPr/>
        </p:nvSpPr>
        <p:spPr>
          <a:xfrm>
            <a:off x="3284841" y="296746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1"/>
          <p:cNvSpPr/>
          <p:nvPr/>
        </p:nvSpPr>
        <p:spPr>
          <a:xfrm>
            <a:off x="3284841" y="342981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1"/>
          <p:cNvSpPr/>
          <p:nvPr/>
        </p:nvSpPr>
        <p:spPr>
          <a:xfrm>
            <a:off x="3286191" y="389232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1"/>
          <p:cNvSpPr/>
          <p:nvPr/>
        </p:nvSpPr>
        <p:spPr>
          <a:xfrm>
            <a:off x="1493442" y="1427625"/>
            <a:ext cx="17925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Q1</a:t>
            </a:r>
            <a:endParaRPr b="1" sz="800">
              <a:solidFill>
                <a:srgbClr val="FFFFFF"/>
              </a:solidFill>
              <a:latin typeface="Roboto"/>
              <a:ea typeface="Roboto"/>
              <a:cs typeface="Roboto"/>
              <a:sym typeface="Roboto"/>
            </a:endParaRPr>
          </a:p>
        </p:txBody>
      </p:sp>
      <p:sp>
        <p:nvSpPr>
          <p:cNvPr id="601" name="Google Shape;601;p31"/>
          <p:cNvSpPr/>
          <p:nvPr/>
        </p:nvSpPr>
        <p:spPr>
          <a:xfrm>
            <a:off x="1493442" y="1735103"/>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LOR</a:t>
            </a:r>
            <a:endParaRPr sz="600">
              <a:solidFill>
                <a:srgbClr val="FFFFFF"/>
              </a:solidFill>
              <a:latin typeface="Roboto"/>
              <a:ea typeface="Roboto"/>
              <a:cs typeface="Roboto"/>
              <a:sym typeface="Roboto"/>
            </a:endParaRPr>
          </a:p>
        </p:txBody>
      </p:sp>
      <p:sp>
        <p:nvSpPr>
          <p:cNvPr id="602" name="Google Shape;602;p31"/>
          <p:cNvSpPr/>
          <p:nvPr/>
        </p:nvSpPr>
        <p:spPr>
          <a:xfrm>
            <a:off x="2090931" y="1735103"/>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IPS</a:t>
            </a:r>
            <a:endParaRPr sz="600">
              <a:solidFill>
                <a:srgbClr val="FFFFFF"/>
              </a:solidFill>
              <a:latin typeface="Roboto"/>
              <a:ea typeface="Roboto"/>
              <a:cs typeface="Roboto"/>
              <a:sym typeface="Roboto"/>
            </a:endParaRPr>
          </a:p>
        </p:txBody>
      </p:sp>
      <p:sp>
        <p:nvSpPr>
          <p:cNvPr id="603" name="Google Shape;603;p31"/>
          <p:cNvSpPr/>
          <p:nvPr/>
        </p:nvSpPr>
        <p:spPr>
          <a:xfrm>
            <a:off x="2688420" y="1735103"/>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DOL</a:t>
            </a:r>
            <a:endParaRPr sz="600">
              <a:solidFill>
                <a:srgbClr val="FFFFFF"/>
              </a:solidFill>
              <a:latin typeface="Roboto"/>
              <a:ea typeface="Roboto"/>
              <a:cs typeface="Roboto"/>
              <a:sym typeface="Roboto"/>
            </a:endParaRPr>
          </a:p>
        </p:txBody>
      </p:sp>
      <p:sp>
        <p:nvSpPr>
          <p:cNvPr id="604" name="Google Shape;604;p31"/>
          <p:cNvSpPr/>
          <p:nvPr/>
        </p:nvSpPr>
        <p:spPr>
          <a:xfrm>
            <a:off x="3287087" y="1427625"/>
            <a:ext cx="17925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Q2</a:t>
            </a:r>
            <a:endParaRPr b="1" sz="800">
              <a:solidFill>
                <a:srgbClr val="FFFFFF"/>
              </a:solidFill>
              <a:latin typeface="Roboto"/>
              <a:ea typeface="Roboto"/>
              <a:cs typeface="Roboto"/>
              <a:sym typeface="Roboto"/>
            </a:endParaRPr>
          </a:p>
        </p:txBody>
      </p:sp>
      <p:sp>
        <p:nvSpPr>
          <p:cNvPr id="605" name="Google Shape;605;p31"/>
          <p:cNvSpPr/>
          <p:nvPr/>
        </p:nvSpPr>
        <p:spPr>
          <a:xfrm>
            <a:off x="3287087" y="1735103"/>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LOR</a:t>
            </a:r>
            <a:endParaRPr sz="600">
              <a:solidFill>
                <a:srgbClr val="FFFFFF"/>
              </a:solidFill>
              <a:latin typeface="Roboto"/>
              <a:ea typeface="Roboto"/>
              <a:cs typeface="Roboto"/>
              <a:sym typeface="Roboto"/>
            </a:endParaRPr>
          </a:p>
        </p:txBody>
      </p:sp>
      <p:sp>
        <p:nvSpPr>
          <p:cNvPr id="606" name="Google Shape;606;p31"/>
          <p:cNvSpPr/>
          <p:nvPr/>
        </p:nvSpPr>
        <p:spPr>
          <a:xfrm>
            <a:off x="3884576" y="1735103"/>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IPS</a:t>
            </a:r>
            <a:endParaRPr sz="600">
              <a:solidFill>
                <a:srgbClr val="FFFFFF"/>
              </a:solidFill>
              <a:latin typeface="Roboto"/>
              <a:ea typeface="Roboto"/>
              <a:cs typeface="Roboto"/>
              <a:sym typeface="Roboto"/>
            </a:endParaRPr>
          </a:p>
        </p:txBody>
      </p:sp>
      <p:sp>
        <p:nvSpPr>
          <p:cNvPr id="607" name="Google Shape;607;p31"/>
          <p:cNvSpPr/>
          <p:nvPr/>
        </p:nvSpPr>
        <p:spPr>
          <a:xfrm>
            <a:off x="4482065" y="1735103"/>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DOL</a:t>
            </a:r>
            <a:endParaRPr sz="600">
              <a:solidFill>
                <a:srgbClr val="FFFFFF"/>
              </a:solidFill>
              <a:latin typeface="Roboto"/>
              <a:ea typeface="Roboto"/>
              <a:cs typeface="Roboto"/>
              <a:sym typeface="Roboto"/>
            </a:endParaRPr>
          </a:p>
        </p:txBody>
      </p:sp>
      <p:sp>
        <p:nvSpPr>
          <p:cNvPr id="608" name="Google Shape;608;p31"/>
          <p:cNvSpPr/>
          <p:nvPr/>
        </p:nvSpPr>
        <p:spPr>
          <a:xfrm>
            <a:off x="5080036" y="204258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1"/>
          <p:cNvSpPr/>
          <p:nvPr/>
        </p:nvSpPr>
        <p:spPr>
          <a:xfrm>
            <a:off x="5080167" y="250494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1"/>
          <p:cNvSpPr/>
          <p:nvPr/>
        </p:nvSpPr>
        <p:spPr>
          <a:xfrm>
            <a:off x="5080167" y="296746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1"/>
          <p:cNvSpPr/>
          <p:nvPr/>
        </p:nvSpPr>
        <p:spPr>
          <a:xfrm>
            <a:off x="5080167" y="342981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1"/>
          <p:cNvSpPr/>
          <p:nvPr/>
        </p:nvSpPr>
        <p:spPr>
          <a:xfrm>
            <a:off x="5081063" y="1427625"/>
            <a:ext cx="17925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Q3</a:t>
            </a:r>
            <a:endParaRPr b="1" sz="800">
              <a:solidFill>
                <a:srgbClr val="FFFFFF"/>
              </a:solidFill>
              <a:latin typeface="Roboto"/>
              <a:ea typeface="Roboto"/>
              <a:cs typeface="Roboto"/>
              <a:sym typeface="Roboto"/>
            </a:endParaRPr>
          </a:p>
        </p:txBody>
      </p:sp>
      <p:sp>
        <p:nvSpPr>
          <p:cNvPr id="613" name="Google Shape;613;p31"/>
          <p:cNvSpPr/>
          <p:nvPr/>
        </p:nvSpPr>
        <p:spPr>
          <a:xfrm>
            <a:off x="5081063" y="1735103"/>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LOR</a:t>
            </a:r>
            <a:endParaRPr sz="600">
              <a:solidFill>
                <a:srgbClr val="FFFFFF"/>
              </a:solidFill>
              <a:latin typeface="Roboto"/>
              <a:ea typeface="Roboto"/>
              <a:cs typeface="Roboto"/>
              <a:sym typeface="Roboto"/>
            </a:endParaRPr>
          </a:p>
        </p:txBody>
      </p:sp>
      <p:sp>
        <p:nvSpPr>
          <p:cNvPr id="614" name="Google Shape;614;p31"/>
          <p:cNvSpPr/>
          <p:nvPr/>
        </p:nvSpPr>
        <p:spPr>
          <a:xfrm>
            <a:off x="5678552" y="1735103"/>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IPS</a:t>
            </a:r>
            <a:endParaRPr sz="600">
              <a:solidFill>
                <a:srgbClr val="FFFFFF"/>
              </a:solidFill>
              <a:latin typeface="Roboto"/>
              <a:ea typeface="Roboto"/>
              <a:cs typeface="Roboto"/>
              <a:sym typeface="Roboto"/>
            </a:endParaRPr>
          </a:p>
        </p:txBody>
      </p:sp>
      <p:sp>
        <p:nvSpPr>
          <p:cNvPr id="615" name="Google Shape;615;p31"/>
          <p:cNvSpPr/>
          <p:nvPr/>
        </p:nvSpPr>
        <p:spPr>
          <a:xfrm>
            <a:off x="6276041" y="1735103"/>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DOL</a:t>
            </a:r>
            <a:endParaRPr sz="600">
              <a:solidFill>
                <a:srgbClr val="FFFFFF"/>
              </a:solidFill>
              <a:latin typeface="Roboto"/>
              <a:ea typeface="Roboto"/>
              <a:cs typeface="Roboto"/>
              <a:sym typeface="Roboto"/>
            </a:endParaRPr>
          </a:p>
        </p:txBody>
      </p:sp>
      <p:sp>
        <p:nvSpPr>
          <p:cNvPr id="616" name="Google Shape;616;p31"/>
          <p:cNvSpPr/>
          <p:nvPr/>
        </p:nvSpPr>
        <p:spPr>
          <a:xfrm>
            <a:off x="6872974" y="2042588"/>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1"/>
          <p:cNvSpPr/>
          <p:nvPr/>
        </p:nvSpPr>
        <p:spPr>
          <a:xfrm>
            <a:off x="6873105" y="2504942"/>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1"/>
          <p:cNvSpPr/>
          <p:nvPr/>
        </p:nvSpPr>
        <p:spPr>
          <a:xfrm>
            <a:off x="6872974" y="2967465"/>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1"/>
          <p:cNvSpPr/>
          <p:nvPr/>
        </p:nvSpPr>
        <p:spPr>
          <a:xfrm>
            <a:off x="6872974" y="3429819"/>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1"/>
          <p:cNvSpPr/>
          <p:nvPr/>
        </p:nvSpPr>
        <p:spPr>
          <a:xfrm>
            <a:off x="6874001" y="1427625"/>
            <a:ext cx="17925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Q4</a:t>
            </a:r>
            <a:endParaRPr b="1" sz="800">
              <a:solidFill>
                <a:srgbClr val="FFFFFF"/>
              </a:solidFill>
              <a:latin typeface="Roboto"/>
              <a:ea typeface="Roboto"/>
              <a:cs typeface="Roboto"/>
              <a:sym typeface="Roboto"/>
            </a:endParaRPr>
          </a:p>
        </p:txBody>
      </p:sp>
      <p:sp>
        <p:nvSpPr>
          <p:cNvPr id="621" name="Google Shape;621;p31"/>
          <p:cNvSpPr/>
          <p:nvPr/>
        </p:nvSpPr>
        <p:spPr>
          <a:xfrm>
            <a:off x="6874001" y="1735103"/>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LOR</a:t>
            </a:r>
            <a:endParaRPr sz="600">
              <a:solidFill>
                <a:srgbClr val="FFFFFF"/>
              </a:solidFill>
              <a:latin typeface="Roboto"/>
              <a:ea typeface="Roboto"/>
              <a:cs typeface="Roboto"/>
              <a:sym typeface="Roboto"/>
            </a:endParaRPr>
          </a:p>
        </p:txBody>
      </p:sp>
      <p:sp>
        <p:nvSpPr>
          <p:cNvPr id="622" name="Google Shape;622;p31"/>
          <p:cNvSpPr/>
          <p:nvPr/>
        </p:nvSpPr>
        <p:spPr>
          <a:xfrm>
            <a:off x="7471490" y="1735103"/>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IPS</a:t>
            </a:r>
            <a:endParaRPr sz="600">
              <a:solidFill>
                <a:srgbClr val="FFFFFF"/>
              </a:solidFill>
              <a:latin typeface="Roboto"/>
              <a:ea typeface="Roboto"/>
              <a:cs typeface="Roboto"/>
              <a:sym typeface="Roboto"/>
            </a:endParaRPr>
          </a:p>
        </p:txBody>
      </p:sp>
      <p:sp>
        <p:nvSpPr>
          <p:cNvPr id="623" name="Google Shape;623;p31"/>
          <p:cNvSpPr/>
          <p:nvPr/>
        </p:nvSpPr>
        <p:spPr>
          <a:xfrm>
            <a:off x="8068979" y="1735103"/>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FFFF"/>
                </a:solidFill>
                <a:latin typeface="Roboto"/>
                <a:ea typeface="Roboto"/>
                <a:cs typeface="Roboto"/>
                <a:sym typeface="Roboto"/>
              </a:rPr>
              <a:t>DOL</a:t>
            </a:r>
            <a:endParaRPr sz="600">
              <a:solidFill>
                <a:srgbClr val="FFFFFF"/>
              </a:solidFill>
              <a:latin typeface="Roboto"/>
              <a:ea typeface="Roboto"/>
              <a:cs typeface="Roboto"/>
              <a:sym typeface="Roboto"/>
            </a:endParaRPr>
          </a:p>
        </p:txBody>
      </p:sp>
      <p:sp>
        <p:nvSpPr>
          <p:cNvPr id="624" name="Google Shape;624;p31"/>
          <p:cNvSpPr/>
          <p:nvPr/>
        </p:nvSpPr>
        <p:spPr>
          <a:xfrm flipH="1" rot="5400000">
            <a:off x="4107000" y="2312975"/>
            <a:ext cx="145800" cy="17757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1"/>
          <p:cNvSpPr/>
          <p:nvPr/>
        </p:nvSpPr>
        <p:spPr>
          <a:xfrm flipH="1" rot="5400000">
            <a:off x="3294213" y="3129334"/>
            <a:ext cx="141300" cy="141300"/>
          </a:xfrm>
          <a:prstGeom prst="round2SameRect">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1"/>
          <p:cNvSpPr/>
          <p:nvPr/>
        </p:nvSpPr>
        <p:spPr>
          <a:xfrm flipH="1" rot="5400000">
            <a:off x="3524975" y="1263300"/>
            <a:ext cx="140700" cy="29457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1"/>
          <p:cNvSpPr/>
          <p:nvPr/>
        </p:nvSpPr>
        <p:spPr>
          <a:xfrm flipH="1" rot="5400000">
            <a:off x="2385725" y="2402291"/>
            <a:ext cx="141900" cy="668400"/>
          </a:xfrm>
          <a:prstGeom prst="round2SameRect">
            <a:avLst>
              <a:gd fmla="val 50000" name="adj1"/>
              <a:gd fmla="val 50000" name="adj2"/>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1"/>
          <p:cNvSpPr/>
          <p:nvPr/>
        </p:nvSpPr>
        <p:spPr>
          <a:xfrm>
            <a:off x="477425" y="2504949"/>
            <a:ext cx="1014600" cy="4629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Lorem ipsum</a:t>
            </a:r>
            <a:endParaRPr b="1" sz="800">
              <a:solidFill>
                <a:srgbClr val="FFFFFF"/>
              </a:solidFill>
              <a:latin typeface="Roboto"/>
              <a:ea typeface="Roboto"/>
              <a:cs typeface="Roboto"/>
              <a:sym typeface="Roboto"/>
            </a:endParaRPr>
          </a:p>
        </p:txBody>
      </p:sp>
      <p:sp>
        <p:nvSpPr>
          <p:cNvPr id="629" name="Google Shape;629;p31"/>
          <p:cNvSpPr/>
          <p:nvPr/>
        </p:nvSpPr>
        <p:spPr>
          <a:xfrm>
            <a:off x="477425" y="2967470"/>
            <a:ext cx="1014600" cy="4629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Lorem ipsum</a:t>
            </a:r>
            <a:r>
              <a:rPr b="1" lang="en" sz="800">
                <a:solidFill>
                  <a:srgbClr val="FFFFFF"/>
                </a:solidFill>
                <a:latin typeface="Roboto"/>
                <a:ea typeface="Roboto"/>
                <a:cs typeface="Roboto"/>
                <a:sym typeface="Roboto"/>
              </a:rPr>
              <a:t>   </a:t>
            </a:r>
            <a:endParaRPr b="1" sz="800">
              <a:solidFill>
                <a:srgbClr val="FFFFFF"/>
              </a:solidFill>
              <a:latin typeface="Roboto"/>
              <a:ea typeface="Roboto"/>
              <a:cs typeface="Roboto"/>
              <a:sym typeface="Roboto"/>
            </a:endParaRPr>
          </a:p>
        </p:txBody>
      </p:sp>
      <p:sp>
        <p:nvSpPr>
          <p:cNvPr id="630" name="Google Shape;630;p31"/>
          <p:cNvSpPr/>
          <p:nvPr/>
        </p:nvSpPr>
        <p:spPr>
          <a:xfrm>
            <a:off x="477425" y="3429821"/>
            <a:ext cx="1014600" cy="462900"/>
          </a:xfrm>
          <a:prstGeom prst="rect">
            <a:avLst/>
          </a:prstGeom>
          <a:solidFill>
            <a:srgbClr val="41414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Lorem ipsum</a:t>
            </a:r>
            <a:endParaRPr b="1" sz="800">
              <a:solidFill>
                <a:srgbClr val="FFFFFF"/>
              </a:solidFill>
              <a:latin typeface="Roboto"/>
              <a:ea typeface="Roboto"/>
              <a:cs typeface="Roboto"/>
              <a:sym typeface="Roboto"/>
            </a:endParaRPr>
          </a:p>
        </p:txBody>
      </p:sp>
      <p:sp>
        <p:nvSpPr>
          <p:cNvPr id="631" name="Google Shape;631;p31"/>
          <p:cNvSpPr/>
          <p:nvPr/>
        </p:nvSpPr>
        <p:spPr>
          <a:xfrm>
            <a:off x="477425" y="3892325"/>
            <a:ext cx="1014600" cy="462900"/>
          </a:xfrm>
          <a:prstGeom prst="rect">
            <a:avLst/>
          </a:prstGeom>
          <a:solidFill>
            <a:srgbClr val="41414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Lorem ipsum</a:t>
            </a:r>
            <a:endParaRPr b="1" sz="800">
              <a:solidFill>
                <a:srgbClr val="FFFFFF"/>
              </a:solidFill>
              <a:latin typeface="Roboto"/>
              <a:ea typeface="Roboto"/>
              <a:cs typeface="Roboto"/>
              <a:sym typeface="Roboto"/>
            </a:endParaRPr>
          </a:p>
        </p:txBody>
      </p:sp>
      <p:sp>
        <p:nvSpPr>
          <p:cNvPr id="632" name="Google Shape;632;p31"/>
          <p:cNvSpPr/>
          <p:nvPr/>
        </p:nvSpPr>
        <p:spPr>
          <a:xfrm>
            <a:off x="477425" y="1427625"/>
            <a:ext cx="1014600" cy="1077900"/>
          </a:xfrm>
          <a:prstGeom prst="rect">
            <a:avLst/>
          </a:prstGeom>
          <a:solidFill>
            <a:srgbClr val="2F2F2F"/>
          </a:solidFill>
          <a:ln cap="flat" cmpd="sng" w="9525">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Lorem ipsum</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p:txBody>
      </p:sp>
      <p:sp>
        <p:nvSpPr>
          <p:cNvPr id="633" name="Google Shape;633;p31"/>
          <p:cNvSpPr/>
          <p:nvPr/>
        </p:nvSpPr>
        <p:spPr>
          <a:xfrm flipH="1" rot="5400000">
            <a:off x="2903648" y="1087725"/>
            <a:ext cx="141600" cy="23721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1"/>
          <p:cNvSpPr/>
          <p:nvPr/>
        </p:nvSpPr>
        <p:spPr>
          <a:xfrm flipH="1" rot="5400000">
            <a:off x="1908749" y="1939275"/>
            <a:ext cx="141900" cy="669000"/>
          </a:xfrm>
          <a:prstGeom prst="round2SameRect">
            <a:avLst>
              <a:gd fmla="val 50000" name="adj1"/>
              <a:gd fmla="val 50000" name="adj2"/>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1"/>
          <p:cNvSpPr/>
          <p:nvPr/>
        </p:nvSpPr>
        <p:spPr>
          <a:xfrm>
            <a:off x="2076925" y="2251125"/>
            <a:ext cx="44700" cy="45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1"/>
          <p:cNvSpPr/>
          <p:nvPr/>
        </p:nvSpPr>
        <p:spPr>
          <a:xfrm>
            <a:off x="2952109" y="2251124"/>
            <a:ext cx="44700" cy="45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1"/>
          <p:cNvSpPr/>
          <p:nvPr/>
        </p:nvSpPr>
        <p:spPr>
          <a:xfrm flipH="1" rot="5400000">
            <a:off x="6504900" y="2771000"/>
            <a:ext cx="137400" cy="17820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1"/>
          <p:cNvSpPr/>
          <p:nvPr/>
        </p:nvSpPr>
        <p:spPr>
          <a:xfrm flipH="1" rot="5400000">
            <a:off x="5682537" y="3590700"/>
            <a:ext cx="141300" cy="141300"/>
          </a:xfrm>
          <a:prstGeom prst="round2SameRect">
            <a:avLst>
              <a:gd fmla="val 50000" name="adj1"/>
              <a:gd fmla="val 50000" name="adj2"/>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1"/>
          <p:cNvSpPr/>
          <p:nvPr/>
        </p:nvSpPr>
        <p:spPr>
          <a:xfrm flipH="1" rot="5400000">
            <a:off x="7399600" y="2935550"/>
            <a:ext cx="141600" cy="2377200"/>
          </a:xfrm>
          <a:prstGeom prst="round2SameRect">
            <a:avLst>
              <a:gd fmla="val 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1"/>
          <p:cNvSpPr/>
          <p:nvPr/>
        </p:nvSpPr>
        <p:spPr>
          <a:xfrm flipH="1" rot="5400000">
            <a:off x="6281812" y="4053475"/>
            <a:ext cx="141300" cy="141300"/>
          </a:xfrm>
          <a:prstGeom prst="round2SameRect">
            <a:avLst>
              <a:gd fmla="val 50000" name="adj1"/>
              <a:gd fmla="val 50000" name="adj2"/>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1"/>
          <p:cNvSpPr/>
          <p:nvPr/>
        </p:nvSpPr>
        <p:spPr>
          <a:xfrm>
            <a:off x="5080167" y="3892325"/>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1"/>
          <p:cNvSpPr/>
          <p:nvPr/>
        </p:nvSpPr>
        <p:spPr>
          <a:xfrm>
            <a:off x="6872974" y="3892325"/>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1"/>
          <p:cNvSpPr/>
          <p:nvPr/>
        </p:nvSpPr>
        <p:spPr>
          <a:xfrm>
            <a:off x="1492419" y="2042588"/>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44" name="Google Shape;644;p31"/>
          <p:cNvSpPr/>
          <p:nvPr/>
        </p:nvSpPr>
        <p:spPr>
          <a:xfrm>
            <a:off x="1491200" y="2504942"/>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1"/>
          <p:cNvSpPr/>
          <p:nvPr/>
        </p:nvSpPr>
        <p:spPr>
          <a:xfrm>
            <a:off x="1491200" y="2967465"/>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6" name="Google Shape;646;p31"/>
          <p:cNvSpPr/>
          <p:nvPr/>
        </p:nvSpPr>
        <p:spPr>
          <a:xfrm>
            <a:off x="1491200" y="3429819"/>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1"/>
          <p:cNvSpPr/>
          <p:nvPr/>
        </p:nvSpPr>
        <p:spPr>
          <a:xfrm>
            <a:off x="1491200" y="3892325"/>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1"/>
          <p:cNvSpPr/>
          <p:nvPr/>
        </p:nvSpPr>
        <p:spPr>
          <a:xfrm>
            <a:off x="3286060" y="2042588"/>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1"/>
          <p:cNvSpPr/>
          <p:nvPr/>
        </p:nvSpPr>
        <p:spPr>
          <a:xfrm>
            <a:off x="3284841" y="2504942"/>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1"/>
          <p:cNvSpPr/>
          <p:nvPr/>
        </p:nvSpPr>
        <p:spPr>
          <a:xfrm>
            <a:off x="3284841" y="2967465"/>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1"/>
          <p:cNvSpPr/>
          <p:nvPr/>
        </p:nvSpPr>
        <p:spPr>
          <a:xfrm>
            <a:off x="3284841" y="3429819"/>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1"/>
          <p:cNvSpPr/>
          <p:nvPr/>
        </p:nvSpPr>
        <p:spPr>
          <a:xfrm>
            <a:off x="3286191" y="3892325"/>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1"/>
          <p:cNvSpPr/>
          <p:nvPr/>
        </p:nvSpPr>
        <p:spPr>
          <a:xfrm>
            <a:off x="1493442" y="1427625"/>
            <a:ext cx="17925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Q1</a:t>
            </a:r>
            <a:endParaRPr b="1" sz="800">
              <a:solidFill>
                <a:srgbClr val="FFFFFF"/>
              </a:solidFill>
              <a:latin typeface="Roboto"/>
              <a:ea typeface="Roboto"/>
              <a:cs typeface="Roboto"/>
              <a:sym typeface="Roboto"/>
            </a:endParaRPr>
          </a:p>
        </p:txBody>
      </p:sp>
      <p:sp>
        <p:nvSpPr>
          <p:cNvPr id="654" name="Google Shape;654;p31"/>
          <p:cNvSpPr/>
          <p:nvPr/>
        </p:nvSpPr>
        <p:spPr>
          <a:xfrm>
            <a:off x="1493442"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January</a:t>
            </a:r>
            <a:endParaRPr sz="600">
              <a:solidFill>
                <a:srgbClr val="FFFFFF"/>
              </a:solidFill>
              <a:latin typeface="Roboto"/>
              <a:ea typeface="Roboto"/>
              <a:cs typeface="Roboto"/>
              <a:sym typeface="Roboto"/>
            </a:endParaRPr>
          </a:p>
        </p:txBody>
      </p:sp>
      <p:sp>
        <p:nvSpPr>
          <p:cNvPr id="655" name="Google Shape;655;p31"/>
          <p:cNvSpPr/>
          <p:nvPr/>
        </p:nvSpPr>
        <p:spPr>
          <a:xfrm>
            <a:off x="2090931"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February</a:t>
            </a:r>
            <a:endParaRPr sz="600">
              <a:solidFill>
                <a:srgbClr val="FFFFFF"/>
              </a:solidFill>
              <a:latin typeface="Roboto"/>
              <a:ea typeface="Roboto"/>
              <a:cs typeface="Roboto"/>
              <a:sym typeface="Roboto"/>
            </a:endParaRPr>
          </a:p>
        </p:txBody>
      </p:sp>
      <p:sp>
        <p:nvSpPr>
          <p:cNvPr id="656" name="Google Shape;656;p31"/>
          <p:cNvSpPr/>
          <p:nvPr/>
        </p:nvSpPr>
        <p:spPr>
          <a:xfrm>
            <a:off x="2688420"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March</a:t>
            </a:r>
            <a:endParaRPr sz="600">
              <a:solidFill>
                <a:srgbClr val="FFFFFF"/>
              </a:solidFill>
              <a:latin typeface="Roboto"/>
              <a:ea typeface="Roboto"/>
              <a:cs typeface="Roboto"/>
              <a:sym typeface="Roboto"/>
            </a:endParaRPr>
          </a:p>
        </p:txBody>
      </p:sp>
      <p:sp>
        <p:nvSpPr>
          <p:cNvPr id="657" name="Google Shape;657;p31"/>
          <p:cNvSpPr/>
          <p:nvPr/>
        </p:nvSpPr>
        <p:spPr>
          <a:xfrm>
            <a:off x="3287087" y="1427625"/>
            <a:ext cx="17925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Q2</a:t>
            </a:r>
            <a:endParaRPr b="1" sz="800">
              <a:solidFill>
                <a:srgbClr val="FFFFFF"/>
              </a:solidFill>
              <a:latin typeface="Roboto"/>
              <a:ea typeface="Roboto"/>
              <a:cs typeface="Roboto"/>
              <a:sym typeface="Roboto"/>
            </a:endParaRPr>
          </a:p>
        </p:txBody>
      </p:sp>
      <p:sp>
        <p:nvSpPr>
          <p:cNvPr id="658" name="Google Shape;658;p31"/>
          <p:cNvSpPr/>
          <p:nvPr/>
        </p:nvSpPr>
        <p:spPr>
          <a:xfrm>
            <a:off x="3287087"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April</a:t>
            </a:r>
            <a:endParaRPr sz="600">
              <a:solidFill>
                <a:srgbClr val="FFFFFF"/>
              </a:solidFill>
              <a:latin typeface="Roboto"/>
              <a:ea typeface="Roboto"/>
              <a:cs typeface="Roboto"/>
              <a:sym typeface="Roboto"/>
            </a:endParaRPr>
          </a:p>
        </p:txBody>
      </p:sp>
      <p:sp>
        <p:nvSpPr>
          <p:cNvPr id="659" name="Google Shape;659;p31"/>
          <p:cNvSpPr/>
          <p:nvPr/>
        </p:nvSpPr>
        <p:spPr>
          <a:xfrm>
            <a:off x="3884576"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May</a:t>
            </a:r>
            <a:endParaRPr sz="600">
              <a:solidFill>
                <a:srgbClr val="FFFFFF"/>
              </a:solidFill>
              <a:latin typeface="Roboto"/>
              <a:ea typeface="Roboto"/>
              <a:cs typeface="Roboto"/>
              <a:sym typeface="Roboto"/>
            </a:endParaRPr>
          </a:p>
        </p:txBody>
      </p:sp>
      <p:sp>
        <p:nvSpPr>
          <p:cNvPr id="660" name="Google Shape;660;p31"/>
          <p:cNvSpPr/>
          <p:nvPr/>
        </p:nvSpPr>
        <p:spPr>
          <a:xfrm>
            <a:off x="4482065"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June</a:t>
            </a:r>
            <a:endParaRPr sz="600">
              <a:solidFill>
                <a:srgbClr val="FFFFFF"/>
              </a:solidFill>
              <a:latin typeface="Roboto"/>
              <a:ea typeface="Roboto"/>
              <a:cs typeface="Roboto"/>
              <a:sym typeface="Roboto"/>
            </a:endParaRPr>
          </a:p>
        </p:txBody>
      </p:sp>
      <p:sp>
        <p:nvSpPr>
          <p:cNvPr id="661" name="Google Shape;661;p31"/>
          <p:cNvSpPr/>
          <p:nvPr/>
        </p:nvSpPr>
        <p:spPr>
          <a:xfrm>
            <a:off x="5080036" y="2042588"/>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1"/>
          <p:cNvSpPr/>
          <p:nvPr/>
        </p:nvSpPr>
        <p:spPr>
          <a:xfrm>
            <a:off x="5080167" y="2504942"/>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1"/>
          <p:cNvSpPr/>
          <p:nvPr/>
        </p:nvSpPr>
        <p:spPr>
          <a:xfrm>
            <a:off x="5080167" y="2967465"/>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1"/>
          <p:cNvSpPr/>
          <p:nvPr/>
        </p:nvSpPr>
        <p:spPr>
          <a:xfrm>
            <a:off x="5080167" y="3429819"/>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1"/>
          <p:cNvSpPr/>
          <p:nvPr/>
        </p:nvSpPr>
        <p:spPr>
          <a:xfrm>
            <a:off x="5081063" y="1427625"/>
            <a:ext cx="17925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Q3</a:t>
            </a:r>
            <a:endParaRPr b="1" sz="800">
              <a:solidFill>
                <a:srgbClr val="FFFFFF"/>
              </a:solidFill>
              <a:latin typeface="Roboto"/>
              <a:ea typeface="Roboto"/>
              <a:cs typeface="Roboto"/>
              <a:sym typeface="Roboto"/>
            </a:endParaRPr>
          </a:p>
        </p:txBody>
      </p:sp>
      <p:sp>
        <p:nvSpPr>
          <p:cNvPr id="666" name="Google Shape;666;p31"/>
          <p:cNvSpPr/>
          <p:nvPr/>
        </p:nvSpPr>
        <p:spPr>
          <a:xfrm>
            <a:off x="5081063"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July</a:t>
            </a:r>
            <a:endParaRPr sz="600">
              <a:solidFill>
                <a:srgbClr val="FFFFFF"/>
              </a:solidFill>
              <a:latin typeface="Roboto"/>
              <a:ea typeface="Roboto"/>
              <a:cs typeface="Roboto"/>
              <a:sym typeface="Roboto"/>
            </a:endParaRPr>
          </a:p>
        </p:txBody>
      </p:sp>
      <p:sp>
        <p:nvSpPr>
          <p:cNvPr id="667" name="Google Shape;667;p31"/>
          <p:cNvSpPr/>
          <p:nvPr/>
        </p:nvSpPr>
        <p:spPr>
          <a:xfrm>
            <a:off x="5678552"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August</a:t>
            </a:r>
            <a:endParaRPr sz="600">
              <a:solidFill>
                <a:srgbClr val="FFFFFF"/>
              </a:solidFill>
              <a:latin typeface="Roboto"/>
              <a:ea typeface="Roboto"/>
              <a:cs typeface="Roboto"/>
              <a:sym typeface="Roboto"/>
            </a:endParaRPr>
          </a:p>
        </p:txBody>
      </p:sp>
      <p:sp>
        <p:nvSpPr>
          <p:cNvPr id="668" name="Google Shape;668;p31"/>
          <p:cNvSpPr/>
          <p:nvPr/>
        </p:nvSpPr>
        <p:spPr>
          <a:xfrm>
            <a:off x="6276041"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September</a:t>
            </a:r>
            <a:endParaRPr sz="600">
              <a:solidFill>
                <a:srgbClr val="FFFFFF"/>
              </a:solidFill>
              <a:latin typeface="Roboto"/>
              <a:ea typeface="Roboto"/>
              <a:cs typeface="Roboto"/>
              <a:sym typeface="Roboto"/>
            </a:endParaRPr>
          </a:p>
        </p:txBody>
      </p:sp>
      <p:sp>
        <p:nvSpPr>
          <p:cNvPr id="669" name="Google Shape;669;p31"/>
          <p:cNvSpPr/>
          <p:nvPr/>
        </p:nvSpPr>
        <p:spPr>
          <a:xfrm>
            <a:off x="6872974" y="2042588"/>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1"/>
          <p:cNvSpPr/>
          <p:nvPr/>
        </p:nvSpPr>
        <p:spPr>
          <a:xfrm>
            <a:off x="6873105" y="2504942"/>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71" name="Google Shape;671;p31"/>
          <p:cNvSpPr/>
          <p:nvPr/>
        </p:nvSpPr>
        <p:spPr>
          <a:xfrm>
            <a:off x="6872974" y="2967465"/>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1"/>
          <p:cNvSpPr/>
          <p:nvPr/>
        </p:nvSpPr>
        <p:spPr>
          <a:xfrm>
            <a:off x="6872974" y="3429819"/>
            <a:ext cx="1792500" cy="4629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1"/>
          <p:cNvSpPr/>
          <p:nvPr/>
        </p:nvSpPr>
        <p:spPr>
          <a:xfrm>
            <a:off x="6874001" y="1427625"/>
            <a:ext cx="17925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FFFFFF"/>
                </a:solidFill>
                <a:latin typeface="Roboto"/>
                <a:ea typeface="Roboto"/>
                <a:cs typeface="Roboto"/>
                <a:sym typeface="Roboto"/>
              </a:rPr>
              <a:t>Q4</a:t>
            </a:r>
            <a:endParaRPr b="1" sz="800">
              <a:solidFill>
                <a:srgbClr val="FFFFFF"/>
              </a:solidFill>
              <a:latin typeface="Roboto"/>
              <a:ea typeface="Roboto"/>
              <a:cs typeface="Roboto"/>
              <a:sym typeface="Roboto"/>
            </a:endParaRPr>
          </a:p>
        </p:txBody>
      </p:sp>
      <p:sp>
        <p:nvSpPr>
          <p:cNvPr id="674" name="Google Shape;674;p31"/>
          <p:cNvSpPr/>
          <p:nvPr/>
        </p:nvSpPr>
        <p:spPr>
          <a:xfrm>
            <a:off x="6874001"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October</a:t>
            </a:r>
            <a:endParaRPr sz="600">
              <a:solidFill>
                <a:srgbClr val="FFFFFF"/>
              </a:solidFill>
              <a:latin typeface="Roboto"/>
              <a:ea typeface="Roboto"/>
              <a:cs typeface="Roboto"/>
              <a:sym typeface="Roboto"/>
            </a:endParaRPr>
          </a:p>
        </p:txBody>
      </p:sp>
      <p:sp>
        <p:nvSpPr>
          <p:cNvPr id="675" name="Google Shape;675;p31"/>
          <p:cNvSpPr/>
          <p:nvPr/>
        </p:nvSpPr>
        <p:spPr>
          <a:xfrm>
            <a:off x="7471490"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November</a:t>
            </a:r>
            <a:endParaRPr sz="600">
              <a:solidFill>
                <a:srgbClr val="FFFFFF"/>
              </a:solidFill>
              <a:latin typeface="Roboto"/>
              <a:ea typeface="Roboto"/>
              <a:cs typeface="Roboto"/>
              <a:sym typeface="Roboto"/>
            </a:endParaRPr>
          </a:p>
        </p:txBody>
      </p:sp>
      <p:sp>
        <p:nvSpPr>
          <p:cNvPr id="676" name="Google Shape;676;p31"/>
          <p:cNvSpPr/>
          <p:nvPr/>
        </p:nvSpPr>
        <p:spPr>
          <a:xfrm>
            <a:off x="8068979" y="1735103"/>
            <a:ext cx="597000" cy="3075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December</a:t>
            </a:r>
            <a:endParaRPr sz="600">
              <a:solidFill>
                <a:srgbClr val="FFFFFF"/>
              </a:solidFill>
              <a:latin typeface="Roboto"/>
              <a:ea typeface="Roboto"/>
              <a:cs typeface="Roboto"/>
              <a:sym typeface="Roboto"/>
            </a:endParaRPr>
          </a:p>
        </p:txBody>
      </p:sp>
      <p:sp>
        <p:nvSpPr>
          <p:cNvPr id="677" name="Google Shape;677;p31"/>
          <p:cNvSpPr/>
          <p:nvPr/>
        </p:nvSpPr>
        <p:spPr>
          <a:xfrm flipH="1" rot="5400000">
            <a:off x="4204025" y="584200"/>
            <a:ext cx="135000" cy="42981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1"/>
          <p:cNvSpPr/>
          <p:nvPr/>
        </p:nvSpPr>
        <p:spPr>
          <a:xfrm>
            <a:off x="477425" y="2504949"/>
            <a:ext cx="1014600" cy="4629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Research</a:t>
            </a:r>
            <a:endParaRPr b="1" sz="800">
              <a:solidFill>
                <a:srgbClr val="FFFFFF"/>
              </a:solidFill>
              <a:latin typeface="Roboto"/>
              <a:ea typeface="Roboto"/>
              <a:cs typeface="Roboto"/>
              <a:sym typeface="Roboto"/>
            </a:endParaRPr>
          </a:p>
        </p:txBody>
      </p:sp>
      <p:sp>
        <p:nvSpPr>
          <p:cNvPr id="679" name="Google Shape;679;p31"/>
          <p:cNvSpPr/>
          <p:nvPr/>
        </p:nvSpPr>
        <p:spPr>
          <a:xfrm>
            <a:off x="477425" y="2967470"/>
            <a:ext cx="1014600" cy="4629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Ideate</a:t>
            </a:r>
            <a:endParaRPr b="1" sz="800">
              <a:solidFill>
                <a:srgbClr val="FFFFFF"/>
              </a:solidFill>
              <a:latin typeface="Roboto"/>
              <a:ea typeface="Roboto"/>
              <a:cs typeface="Roboto"/>
              <a:sym typeface="Roboto"/>
            </a:endParaRPr>
          </a:p>
        </p:txBody>
      </p:sp>
      <p:sp>
        <p:nvSpPr>
          <p:cNvPr id="680" name="Google Shape;680;p31"/>
          <p:cNvSpPr/>
          <p:nvPr/>
        </p:nvSpPr>
        <p:spPr>
          <a:xfrm>
            <a:off x="477425" y="3429821"/>
            <a:ext cx="1014600" cy="4629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Development</a:t>
            </a:r>
            <a:endParaRPr b="1" sz="800">
              <a:solidFill>
                <a:srgbClr val="FFFFFF"/>
              </a:solidFill>
              <a:latin typeface="Roboto"/>
              <a:ea typeface="Roboto"/>
              <a:cs typeface="Roboto"/>
              <a:sym typeface="Roboto"/>
            </a:endParaRPr>
          </a:p>
        </p:txBody>
      </p:sp>
      <p:sp>
        <p:nvSpPr>
          <p:cNvPr id="681" name="Google Shape;681;p31"/>
          <p:cNvSpPr/>
          <p:nvPr/>
        </p:nvSpPr>
        <p:spPr>
          <a:xfrm>
            <a:off x="477425" y="3892325"/>
            <a:ext cx="1014600" cy="4629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Presentation</a:t>
            </a:r>
            <a:endParaRPr sz="800">
              <a:solidFill>
                <a:srgbClr val="FFFFFF"/>
              </a:solidFill>
              <a:latin typeface="Roboto"/>
              <a:ea typeface="Roboto"/>
              <a:cs typeface="Roboto"/>
              <a:sym typeface="Roboto"/>
            </a:endParaRPr>
          </a:p>
        </p:txBody>
      </p:sp>
      <p:sp>
        <p:nvSpPr>
          <p:cNvPr id="682" name="Google Shape;682;p31"/>
          <p:cNvSpPr/>
          <p:nvPr/>
        </p:nvSpPr>
        <p:spPr>
          <a:xfrm>
            <a:off x="477425" y="1427625"/>
            <a:ext cx="1014600" cy="1077900"/>
          </a:xfrm>
          <a:prstGeom prst="rect">
            <a:avLst/>
          </a:prstGeom>
          <a:solidFill>
            <a:schemeClr val="dk2"/>
          </a:solidFill>
          <a:ln cap="flat" cmpd="sng" w="9525">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Administrative</a:t>
            </a:r>
            <a:endParaRPr sz="800">
              <a:solidFill>
                <a:srgbClr val="FFFFFF"/>
              </a:solidFill>
              <a:latin typeface="Roboto"/>
              <a:ea typeface="Roboto"/>
              <a:cs typeface="Roboto"/>
              <a:sym typeface="Roboto"/>
            </a:endParaRPr>
          </a:p>
        </p:txBody>
      </p:sp>
      <p:sp>
        <p:nvSpPr>
          <p:cNvPr id="683" name="Google Shape;683;p31"/>
          <p:cNvSpPr/>
          <p:nvPr/>
        </p:nvSpPr>
        <p:spPr>
          <a:xfrm flipH="1" rot="5400000">
            <a:off x="4984575" y="-915675"/>
            <a:ext cx="141600" cy="63789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1"/>
          <p:cNvSpPr/>
          <p:nvPr/>
        </p:nvSpPr>
        <p:spPr>
          <a:xfrm flipH="1" rot="5400000">
            <a:off x="7040075" y="2520500"/>
            <a:ext cx="137400" cy="22830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1"/>
          <p:cNvSpPr txBox="1"/>
          <p:nvPr/>
        </p:nvSpPr>
        <p:spPr>
          <a:xfrm>
            <a:off x="4639800" y="2107925"/>
            <a:ext cx="7251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verpass ExtraLight"/>
                <a:ea typeface="Overpass ExtraLight"/>
                <a:cs typeface="Overpass ExtraLight"/>
                <a:sym typeface="Overpass ExtraLight"/>
              </a:rPr>
              <a:t>231 days</a:t>
            </a:r>
            <a:endParaRPr sz="1000">
              <a:latin typeface="Overpass ExtraLight"/>
              <a:ea typeface="Overpass ExtraLight"/>
              <a:cs typeface="Overpass ExtraLight"/>
              <a:sym typeface="Overpass ExtraLight"/>
            </a:endParaRPr>
          </a:p>
        </p:txBody>
      </p:sp>
      <p:sp>
        <p:nvSpPr>
          <p:cNvPr id="686" name="Google Shape;686;p31"/>
          <p:cNvSpPr/>
          <p:nvPr/>
        </p:nvSpPr>
        <p:spPr>
          <a:xfrm flipH="1" rot="5400000">
            <a:off x="3522425" y="2857138"/>
            <a:ext cx="145800" cy="6834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1"/>
          <p:cNvSpPr/>
          <p:nvPr/>
        </p:nvSpPr>
        <p:spPr>
          <a:xfrm flipH="1" rot="5400000">
            <a:off x="3753875" y="3906775"/>
            <a:ext cx="147300" cy="4476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1"/>
          <p:cNvSpPr txBox="1"/>
          <p:nvPr/>
        </p:nvSpPr>
        <p:spPr>
          <a:xfrm>
            <a:off x="3810275" y="2582000"/>
            <a:ext cx="6690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verpass ExtraLight"/>
                <a:ea typeface="Overpass ExtraLight"/>
                <a:cs typeface="Overpass ExtraLight"/>
                <a:sym typeface="Overpass ExtraLight"/>
              </a:rPr>
              <a:t>161 days</a:t>
            </a:r>
            <a:endParaRPr sz="1000">
              <a:latin typeface="Overpass ExtraLight"/>
              <a:ea typeface="Overpass ExtraLight"/>
              <a:cs typeface="Overpass ExtraLight"/>
              <a:sym typeface="Overpass ExtraLight"/>
            </a:endParaRPr>
          </a:p>
        </p:txBody>
      </p:sp>
      <p:sp>
        <p:nvSpPr>
          <p:cNvPr id="689" name="Google Shape;689;p31"/>
          <p:cNvSpPr txBox="1"/>
          <p:nvPr/>
        </p:nvSpPr>
        <p:spPr>
          <a:xfrm>
            <a:off x="3294225" y="3044075"/>
            <a:ext cx="6834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verpass ExtraLight"/>
                <a:ea typeface="Overpass ExtraLight"/>
                <a:cs typeface="Overpass ExtraLight"/>
                <a:sym typeface="Overpass ExtraLight"/>
              </a:rPr>
              <a:t>21 days</a:t>
            </a:r>
            <a:endParaRPr sz="1000">
              <a:latin typeface="Overpass ExtraLight"/>
              <a:ea typeface="Overpass ExtraLight"/>
              <a:cs typeface="Overpass ExtraLight"/>
              <a:sym typeface="Overpass ExtraLight"/>
            </a:endParaRPr>
          </a:p>
        </p:txBody>
      </p:sp>
      <p:sp>
        <p:nvSpPr>
          <p:cNvPr id="690" name="Google Shape;690;p31"/>
          <p:cNvSpPr txBox="1"/>
          <p:nvPr/>
        </p:nvSpPr>
        <p:spPr>
          <a:xfrm>
            <a:off x="6431100" y="2568227"/>
            <a:ext cx="14760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Overpass ExtraLight"/>
                <a:ea typeface="Overpass ExtraLight"/>
                <a:cs typeface="Overpass ExtraLight"/>
                <a:sym typeface="Overpass ExtraLight"/>
              </a:rPr>
              <a:t>2/3  - 9/14</a:t>
            </a:r>
            <a:endParaRPr>
              <a:latin typeface="Overpass ExtraLight"/>
              <a:ea typeface="Overpass ExtraLight"/>
              <a:cs typeface="Overpass ExtraLight"/>
              <a:sym typeface="Overpass ExtraLight"/>
            </a:endParaRPr>
          </a:p>
        </p:txBody>
      </p:sp>
      <p:sp>
        <p:nvSpPr>
          <p:cNvPr id="691" name="Google Shape;691;p31"/>
          <p:cNvSpPr txBox="1"/>
          <p:nvPr/>
        </p:nvSpPr>
        <p:spPr>
          <a:xfrm>
            <a:off x="8178525" y="2089500"/>
            <a:ext cx="802200" cy="4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Overpass ExtraLight"/>
                <a:ea typeface="Overpass ExtraLight"/>
                <a:cs typeface="Overpass ExtraLight"/>
                <a:sym typeface="Overpass ExtraLight"/>
              </a:rPr>
              <a:t>1/20 </a:t>
            </a:r>
            <a:br>
              <a:rPr lang="en" sz="1000">
                <a:solidFill>
                  <a:schemeClr val="dk1"/>
                </a:solidFill>
                <a:latin typeface="Overpass ExtraLight"/>
                <a:ea typeface="Overpass ExtraLight"/>
                <a:cs typeface="Overpass ExtraLight"/>
                <a:sym typeface="Overpass ExtraLight"/>
              </a:rPr>
            </a:br>
            <a:r>
              <a:rPr lang="en" sz="1000">
                <a:solidFill>
                  <a:schemeClr val="dk1"/>
                </a:solidFill>
                <a:latin typeface="Overpass ExtraLight"/>
                <a:ea typeface="Overpass ExtraLight"/>
                <a:cs typeface="Overpass ExtraLight"/>
                <a:sym typeface="Overpass ExtraLight"/>
              </a:rPr>
              <a:t>- 12/7 </a:t>
            </a:r>
            <a:endParaRPr>
              <a:latin typeface="Overpass ExtraLight"/>
              <a:ea typeface="Overpass ExtraLight"/>
              <a:cs typeface="Overpass ExtraLight"/>
              <a:sym typeface="Overpass ExtraLight"/>
            </a:endParaRPr>
          </a:p>
        </p:txBody>
      </p:sp>
      <p:sp>
        <p:nvSpPr>
          <p:cNvPr id="692" name="Google Shape;692;p31"/>
          <p:cNvSpPr txBox="1"/>
          <p:nvPr/>
        </p:nvSpPr>
        <p:spPr>
          <a:xfrm>
            <a:off x="6775950" y="3510675"/>
            <a:ext cx="7863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verpass ExtraLight"/>
                <a:ea typeface="Overpass ExtraLight"/>
                <a:cs typeface="Overpass ExtraLight"/>
                <a:sym typeface="Overpass ExtraLight"/>
              </a:rPr>
              <a:t>74</a:t>
            </a:r>
            <a:r>
              <a:rPr lang="en" sz="1000">
                <a:latin typeface="Overpass ExtraLight"/>
                <a:ea typeface="Overpass ExtraLight"/>
                <a:cs typeface="Overpass ExtraLight"/>
                <a:sym typeface="Overpass ExtraLight"/>
              </a:rPr>
              <a:t> days</a:t>
            </a:r>
            <a:endParaRPr sz="1000">
              <a:latin typeface="Overpass ExtraLight"/>
              <a:ea typeface="Overpass ExtraLight"/>
              <a:cs typeface="Overpass ExtraLight"/>
              <a:sym typeface="Overpass ExtraLight"/>
            </a:endParaRPr>
          </a:p>
        </p:txBody>
      </p:sp>
      <p:sp>
        <p:nvSpPr>
          <p:cNvPr id="693" name="Google Shape;693;p31"/>
          <p:cNvSpPr txBox="1"/>
          <p:nvPr/>
        </p:nvSpPr>
        <p:spPr>
          <a:xfrm>
            <a:off x="3988150" y="3045100"/>
            <a:ext cx="10146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Overpass ExtraLight"/>
                <a:ea typeface="Overpass ExtraLight"/>
                <a:cs typeface="Overpass ExtraLight"/>
                <a:sym typeface="Overpass ExtraLight"/>
              </a:rPr>
              <a:t>3/2 - 3/30</a:t>
            </a:r>
            <a:endParaRPr>
              <a:latin typeface="Overpass ExtraLight"/>
              <a:ea typeface="Overpass ExtraLight"/>
              <a:cs typeface="Overpass ExtraLight"/>
              <a:sym typeface="Overpass ExtraLight"/>
            </a:endParaRPr>
          </a:p>
        </p:txBody>
      </p:sp>
      <p:sp>
        <p:nvSpPr>
          <p:cNvPr id="694" name="Google Shape;694;p31"/>
          <p:cNvSpPr txBox="1"/>
          <p:nvPr/>
        </p:nvSpPr>
        <p:spPr>
          <a:xfrm>
            <a:off x="8178525" y="3430200"/>
            <a:ext cx="802200" cy="4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Overpass ExtraLight"/>
                <a:ea typeface="Overpass ExtraLight"/>
                <a:cs typeface="Overpass ExtraLight"/>
                <a:sym typeface="Overpass ExtraLight"/>
              </a:rPr>
              <a:t>  8</a:t>
            </a:r>
            <a:r>
              <a:rPr lang="en" sz="1000">
                <a:solidFill>
                  <a:schemeClr val="dk1"/>
                </a:solidFill>
                <a:latin typeface="Overpass ExtraLight"/>
                <a:ea typeface="Overpass ExtraLight"/>
                <a:cs typeface="Overpass ExtraLight"/>
                <a:sym typeface="Overpass ExtraLight"/>
              </a:rPr>
              <a:t>/24 </a:t>
            </a:r>
            <a:br>
              <a:rPr lang="en" sz="1000">
                <a:solidFill>
                  <a:schemeClr val="dk1"/>
                </a:solidFill>
                <a:latin typeface="Overpass ExtraLight"/>
                <a:ea typeface="Overpass ExtraLight"/>
                <a:cs typeface="Overpass ExtraLight"/>
                <a:sym typeface="Overpass ExtraLight"/>
              </a:rPr>
            </a:br>
            <a:r>
              <a:rPr lang="en" sz="1000">
                <a:solidFill>
                  <a:schemeClr val="dk1"/>
                </a:solidFill>
                <a:latin typeface="Overpass ExtraLight"/>
                <a:ea typeface="Overpass ExtraLight"/>
                <a:cs typeface="Overpass ExtraLight"/>
                <a:sym typeface="Overpass ExtraLight"/>
              </a:rPr>
              <a:t>- 12/7 </a:t>
            </a:r>
            <a:endParaRPr>
              <a:latin typeface="Overpass ExtraLight"/>
              <a:ea typeface="Overpass ExtraLight"/>
              <a:cs typeface="Overpass ExtraLight"/>
              <a:sym typeface="Overpass ExtraLight"/>
            </a:endParaRPr>
          </a:p>
        </p:txBody>
      </p:sp>
      <p:sp>
        <p:nvSpPr>
          <p:cNvPr id="695" name="Google Shape;695;p31"/>
          <p:cNvSpPr txBox="1"/>
          <p:nvPr/>
        </p:nvSpPr>
        <p:spPr>
          <a:xfrm>
            <a:off x="3545213" y="3969950"/>
            <a:ext cx="6834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verpass ExtraLight"/>
                <a:ea typeface="Overpass ExtraLight"/>
                <a:cs typeface="Overpass ExtraLight"/>
                <a:sym typeface="Overpass ExtraLight"/>
              </a:rPr>
              <a:t>1</a:t>
            </a:r>
            <a:r>
              <a:rPr lang="en" sz="900">
                <a:latin typeface="Overpass ExtraLight"/>
                <a:ea typeface="Overpass ExtraLight"/>
                <a:cs typeface="Overpass ExtraLight"/>
                <a:sym typeface="Overpass ExtraLight"/>
              </a:rPr>
              <a:t>6 days</a:t>
            </a:r>
            <a:endParaRPr sz="900">
              <a:latin typeface="Overpass ExtraLight"/>
              <a:ea typeface="Overpass ExtraLight"/>
              <a:cs typeface="Overpass ExtraLight"/>
              <a:sym typeface="Overpass ExtraLight"/>
            </a:endParaRPr>
          </a:p>
        </p:txBody>
      </p:sp>
      <p:sp>
        <p:nvSpPr>
          <p:cNvPr id="696" name="Google Shape;696;p31"/>
          <p:cNvSpPr/>
          <p:nvPr/>
        </p:nvSpPr>
        <p:spPr>
          <a:xfrm flipH="1" rot="5400000">
            <a:off x="7925200" y="3903125"/>
            <a:ext cx="147300" cy="4476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1"/>
          <p:cNvSpPr txBox="1"/>
          <p:nvPr/>
        </p:nvSpPr>
        <p:spPr>
          <a:xfrm>
            <a:off x="7724213" y="3969950"/>
            <a:ext cx="6834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verpass ExtraLight"/>
                <a:ea typeface="Overpass ExtraLight"/>
                <a:cs typeface="Overpass ExtraLight"/>
                <a:sym typeface="Overpass ExtraLight"/>
              </a:rPr>
              <a:t>26 days</a:t>
            </a:r>
            <a:endParaRPr sz="900">
              <a:latin typeface="Overpass ExtraLight"/>
              <a:ea typeface="Overpass ExtraLight"/>
              <a:cs typeface="Overpass ExtraLight"/>
              <a:sym typeface="Overpass ExtraLight"/>
            </a:endParaRPr>
          </a:p>
        </p:txBody>
      </p:sp>
      <p:sp>
        <p:nvSpPr>
          <p:cNvPr id="698" name="Google Shape;698;p31"/>
          <p:cNvSpPr txBox="1"/>
          <p:nvPr/>
        </p:nvSpPr>
        <p:spPr>
          <a:xfrm>
            <a:off x="8138900" y="3893625"/>
            <a:ext cx="802200" cy="4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Overpass ExtraLight"/>
                <a:ea typeface="Overpass ExtraLight"/>
                <a:cs typeface="Overpass ExtraLight"/>
                <a:sym typeface="Overpass ExtraLight"/>
              </a:rPr>
              <a:t>  11/9 </a:t>
            </a:r>
            <a:br>
              <a:rPr lang="en" sz="1000">
                <a:solidFill>
                  <a:schemeClr val="dk1"/>
                </a:solidFill>
                <a:latin typeface="Overpass ExtraLight"/>
                <a:ea typeface="Overpass ExtraLight"/>
                <a:cs typeface="Overpass ExtraLight"/>
                <a:sym typeface="Overpass ExtraLight"/>
              </a:rPr>
            </a:br>
            <a:r>
              <a:rPr lang="en" sz="1000">
                <a:solidFill>
                  <a:schemeClr val="dk1"/>
                </a:solidFill>
                <a:latin typeface="Overpass ExtraLight"/>
                <a:ea typeface="Overpass ExtraLight"/>
                <a:cs typeface="Overpass ExtraLight"/>
                <a:sym typeface="Overpass ExtraLight"/>
              </a:rPr>
              <a:t>-12/14 </a:t>
            </a:r>
            <a:endParaRPr>
              <a:latin typeface="Overpass ExtraLight"/>
              <a:ea typeface="Overpass ExtraLight"/>
              <a:cs typeface="Overpass ExtraLight"/>
              <a:sym typeface="Overpass ExtraLight"/>
            </a:endParaRPr>
          </a:p>
        </p:txBody>
      </p:sp>
      <p:sp>
        <p:nvSpPr>
          <p:cNvPr id="699" name="Google Shape;699;p31"/>
          <p:cNvSpPr txBox="1"/>
          <p:nvPr/>
        </p:nvSpPr>
        <p:spPr>
          <a:xfrm>
            <a:off x="3988150" y="3969950"/>
            <a:ext cx="10146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Overpass ExtraLight"/>
                <a:ea typeface="Overpass ExtraLight"/>
                <a:cs typeface="Overpass ExtraLight"/>
                <a:sym typeface="Overpass ExtraLight"/>
              </a:rPr>
              <a:t>4/10 - 4/26</a:t>
            </a:r>
            <a:endParaRPr>
              <a:latin typeface="Overpass ExtraLight"/>
              <a:ea typeface="Overpass ExtraLight"/>
              <a:cs typeface="Overpass ExtraLight"/>
              <a:sym typeface="Overpass Extra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p32"/>
          <p:cNvSpPr txBox="1"/>
          <p:nvPr>
            <p:ph idx="1" type="body"/>
          </p:nvPr>
        </p:nvSpPr>
        <p:spPr>
          <a:xfrm>
            <a:off x="3020250" y="1534875"/>
            <a:ext cx="3987000" cy="214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Understand TCR</a:t>
            </a:r>
            <a:endParaRPr/>
          </a:p>
          <a:p>
            <a:pPr indent="-342900" lvl="0" marL="457200" rtl="0" algn="l">
              <a:spcBef>
                <a:spcPts val="0"/>
              </a:spcBef>
              <a:spcAft>
                <a:spcPts val="0"/>
              </a:spcAft>
              <a:buSzPts val="1800"/>
              <a:buChar char="●"/>
            </a:pPr>
            <a:r>
              <a:rPr lang="en"/>
              <a:t>Make reference design</a:t>
            </a:r>
            <a:endParaRPr/>
          </a:p>
          <a:p>
            <a:pPr indent="-342900" lvl="0" marL="457200" rtl="0" algn="l">
              <a:spcBef>
                <a:spcPts val="0"/>
              </a:spcBef>
              <a:spcAft>
                <a:spcPts val="0"/>
              </a:spcAft>
              <a:buSzPts val="1800"/>
              <a:buChar char="●"/>
            </a:pPr>
            <a:r>
              <a:rPr lang="en"/>
              <a:t>Make unit cell</a:t>
            </a:r>
            <a:endParaRPr/>
          </a:p>
          <a:p>
            <a:pPr indent="-342900" lvl="0" marL="457200" rtl="0" algn="l">
              <a:spcBef>
                <a:spcPts val="0"/>
              </a:spcBef>
              <a:spcAft>
                <a:spcPts val="0"/>
              </a:spcAft>
              <a:buSzPts val="1800"/>
              <a:buChar char="●"/>
            </a:pPr>
            <a:r>
              <a:rPr lang="en"/>
              <a:t>Simulate unit cell</a:t>
            </a:r>
            <a:endParaRPr/>
          </a:p>
          <a:p>
            <a:pPr indent="-342900" lvl="0" marL="457200" rtl="0" algn="l">
              <a:spcBef>
                <a:spcPts val="0"/>
              </a:spcBef>
              <a:spcAft>
                <a:spcPts val="0"/>
              </a:spcAft>
              <a:buSzPts val="1800"/>
              <a:buChar char="●"/>
            </a:pPr>
            <a:r>
              <a:rPr lang="en"/>
              <a:t>Design final circuit</a:t>
            </a:r>
            <a:endParaRPr/>
          </a:p>
          <a:p>
            <a:pPr indent="-342900" lvl="0" marL="457200" rtl="0" algn="l">
              <a:spcBef>
                <a:spcPts val="0"/>
              </a:spcBef>
              <a:spcAft>
                <a:spcPts val="0"/>
              </a:spcAft>
              <a:buSzPts val="1800"/>
              <a:buChar char="●"/>
            </a:pPr>
            <a:r>
              <a:rPr lang="en"/>
              <a:t>Simulate final </a:t>
            </a:r>
            <a:r>
              <a:rPr lang="en"/>
              <a:t>circuit</a:t>
            </a:r>
            <a:r>
              <a:rPr lang="en"/>
              <a:t> </a:t>
            </a:r>
            <a:endParaRPr/>
          </a:p>
        </p:txBody>
      </p:sp>
      <p:sp>
        <p:nvSpPr>
          <p:cNvPr id="705" name="Google Shape;705;p32"/>
          <p:cNvSpPr txBox="1"/>
          <p:nvPr>
            <p:ph type="ctrTitle"/>
          </p:nvPr>
        </p:nvSpPr>
        <p:spPr>
          <a:xfrm>
            <a:off x="2136750" y="426700"/>
            <a:ext cx="4870500" cy="6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 Project Milestones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sp>
        <p:nvSpPr>
          <p:cNvPr id="710" name="Google Shape;710;p33"/>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Overview</a:t>
            </a:r>
            <a:endParaRPr sz="3000">
              <a:solidFill>
                <a:srgbClr val="FFFFFF"/>
              </a:solidFill>
              <a:latin typeface="Lexend Deca"/>
              <a:ea typeface="Lexend Deca"/>
              <a:cs typeface="Lexend Deca"/>
              <a:sym typeface="Lexend Deca"/>
            </a:endParaRPr>
          </a:p>
        </p:txBody>
      </p:sp>
      <p:sp>
        <p:nvSpPr>
          <p:cNvPr id="711" name="Google Shape;711;p33"/>
          <p:cNvSpPr txBox="1"/>
          <p:nvPr/>
        </p:nvSpPr>
        <p:spPr>
          <a:xfrm>
            <a:off x="594750" y="1400425"/>
            <a:ext cx="3687900" cy="3149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Intro</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a:buChar char="●"/>
            </a:pPr>
            <a:r>
              <a:rPr b="1" lang="en" sz="2400">
                <a:solidFill>
                  <a:srgbClr val="FFFFFF"/>
                </a:solidFill>
                <a:latin typeface="Overpass"/>
                <a:ea typeface="Overpass"/>
                <a:cs typeface="Overpass"/>
                <a:sym typeface="Overpass"/>
              </a:rPr>
              <a:t>Initial Research</a:t>
            </a:r>
            <a:endParaRPr b="1" sz="2400">
              <a:solidFill>
                <a:srgbClr val="FFFFFF"/>
              </a:solidFill>
              <a:latin typeface="Overpass"/>
              <a:ea typeface="Overpass"/>
              <a:cs typeface="Overpass"/>
              <a:sym typeface="Overpass"/>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Proposed Approaches</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Testing</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Technical Difficulties</a:t>
            </a:r>
            <a:endParaRPr sz="2400">
              <a:solidFill>
                <a:srgbClr val="FFFFFF"/>
              </a:solidFill>
              <a:latin typeface="Overpass ExtraLight"/>
              <a:ea typeface="Overpass ExtraLight"/>
              <a:cs typeface="Overpass ExtraLight"/>
              <a:sym typeface="Overpass ExtraLight"/>
            </a:endParaRPr>
          </a:p>
          <a:p>
            <a:pPr indent="-381000" lvl="0" marL="457200" rtl="0" algn="l">
              <a:lnSpc>
                <a:spcPct val="115000"/>
              </a:lnSpc>
              <a:spcBef>
                <a:spcPts val="0"/>
              </a:spcBef>
              <a:spcAft>
                <a:spcPts val="0"/>
              </a:spcAft>
              <a:buClr>
                <a:srgbClr val="FFFFFF"/>
              </a:buClr>
              <a:buSzPts val="2400"/>
              <a:buFont typeface="Overpass ExtraLight"/>
              <a:buChar char="●"/>
            </a:pPr>
            <a:r>
              <a:rPr lang="en" sz="2400">
                <a:solidFill>
                  <a:srgbClr val="FFFFFF"/>
                </a:solidFill>
                <a:latin typeface="Overpass ExtraLight"/>
                <a:ea typeface="Overpass ExtraLight"/>
                <a:cs typeface="Overpass ExtraLight"/>
                <a:sym typeface="Overpass ExtraLight"/>
              </a:rPr>
              <a:t>Conclusion</a:t>
            </a:r>
            <a:endParaRPr sz="2400">
              <a:solidFill>
                <a:srgbClr val="FFFFFF"/>
              </a:solidFill>
              <a:latin typeface="Overpass ExtraLight"/>
              <a:ea typeface="Overpass ExtraLight"/>
              <a:cs typeface="Overpass ExtraLight"/>
              <a:sym typeface="Overpass ExtraLight"/>
            </a:endParaRPr>
          </a:p>
          <a:p>
            <a:pPr indent="0" lvl="0" marL="0" rtl="0" algn="l">
              <a:lnSpc>
                <a:spcPct val="115000"/>
              </a:lnSpc>
              <a:spcBef>
                <a:spcPts val="1600"/>
              </a:spcBef>
              <a:spcAft>
                <a:spcPts val="1600"/>
              </a:spcAft>
              <a:buNone/>
            </a:pPr>
            <a:r>
              <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sp>
        <p:nvSpPr>
          <p:cNvPr id="716" name="Google Shape;716;p34"/>
          <p:cNvSpPr txBox="1"/>
          <p:nvPr/>
        </p:nvSpPr>
        <p:spPr>
          <a:xfrm>
            <a:off x="594750" y="445825"/>
            <a:ext cx="7951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exend Deca"/>
                <a:ea typeface="Lexend Deca"/>
                <a:cs typeface="Lexend Deca"/>
                <a:sym typeface="Lexend Deca"/>
              </a:rPr>
              <a:t>Initial Research</a:t>
            </a:r>
            <a:r>
              <a:rPr lang="en" sz="3000">
                <a:solidFill>
                  <a:srgbClr val="FFFFFF"/>
                </a:solidFill>
                <a:latin typeface="Lexend Deca"/>
                <a:ea typeface="Lexend Deca"/>
                <a:cs typeface="Lexend Deca"/>
                <a:sym typeface="Lexend Deca"/>
              </a:rPr>
              <a:t> - Trimming Methods</a:t>
            </a:r>
            <a:endParaRPr sz="3000">
              <a:solidFill>
                <a:srgbClr val="FFFFFF"/>
              </a:solidFill>
              <a:latin typeface="Lexend Deca"/>
              <a:ea typeface="Lexend Deca"/>
              <a:cs typeface="Lexend Deca"/>
              <a:sym typeface="Lexend Deca"/>
            </a:endParaRPr>
          </a:p>
        </p:txBody>
      </p:sp>
      <p:sp>
        <p:nvSpPr>
          <p:cNvPr id="717" name="Google Shape;717;p34"/>
          <p:cNvSpPr txBox="1"/>
          <p:nvPr/>
        </p:nvSpPr>
        <p:spPr>
          <a:xfrm>
            <a:off x="594800" y="1516225"/>
            <a:ext cx="7951800" cy="31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Overpass ExtraLight"/>
                <a:ea typeface="Overpass ExtraLight"/>
                <a:cs typeface="Overpass ExtraLight"/>
                <a:sym typeface="Overpass ExtraLight"/>
              </a:rPr>
              <a:t>Currently trimming resistors in IC is done with various methods.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160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Laser Trimming - Pre-packaging method</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Anti-Fuse Trim - Utilizes fuses to create new current paths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Magnetic Tunnel Junction Element - Experimental space device</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On-Chip Heater - Used in precise measurement devices</a:t>
            </a:r>
            <a:endParaRPr sz="1800">
              <a:solidFill>
                <a:srgbClr val="FFFFFF"/>
              </a:solidFill>
              <a:latin typeface="Overpass ExtraLight"/>
              <a:ea typeface="Overpass ExtraLight"/>
              <a:cs typeface="Overpass ExtraLight"/>
              <a:sym typeface="Overpass ExtraLight"/>
            </a:endParaRPr>
          </a:p>
          <a:p>
            <a:pPr indent="-342900" lvl="0" marL="4572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Digital Trimming - Controls a resistance value using a digital input</a:t>
            </a:r>
            <a:endParaRPr sz="1800">
              <a:solidFill>
                <a:srgbClr val="FFFFFF"/>
              </a:solidFill>
              <a:latin typeface="Overpass ExtraLight"/>
              <a:ea typeface="Overpass ExtraLight"/>
              <a:cs typeface="Overpass ExtraLight"/>
              <a:sym typeface="Overpass ExtraLight"/>
            </a:endParaRPr>
          </a:p>
          <a:p>
            <a:pPr indent="-342900" lvl="1" marL="9144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Series Resistor Structure - Utilizes resistors in series</a:t>
            </a:r>
            <a:endParaRPr sz="1800">
              <a:solidFill>
                <a:srgbClr val="FFFFFF"/>
              </a:solidFill>
              <a:latin typeface="Overpass ExtraLight"/>
              <a:ea typeface="Overpass ExtraLight"/>
              <a:cs typeface="Overpass ExtraLight"/>
              <a:sym typeface="Overpass ExtraLight"/>
            </a:endParaRPr>
          </a:p>
          <a:p>
            <a:pPr indent="-342900" lvl="1" marL="914400" rtl="0" algn="l">
              <a:lnSpc>
                <a:spcPct val="115000"/>
              </a:lnSpc>
              <a:spcBef>
                <a:spcPts val="0"/>
              </a:spcBef>
              <a:spcAft>
                <a:spcPts val="0"/>
              </a:spcAft>
              <a:buClr>
                <a:srgbClr val="FFFFFF"/>
              </a:buClr>
              <a:buSzPts val="1800"/>
              <a:buFont typeface="Overpass ExtraLight"/>
              <a:buChar char="○"/>
            </a:pPr>
            <a:r>
              <a:rPr lang="en" sz="1800">
                <a:solidFill>
                  <a:srgbClr val="FFFFFF"/>
                </a:solidFill>
                <a:latin typeface="Overpass ExtraLight"/>
                <a:ea typeface="Overpass ExtraLight"/>
                <a:cs typeface="Overpass ExtraLight"/>
                <a:sym typeface="Overpass ExtraLight"/>
              </a:rPr>
              <a:t>Parallel</a:t>
            </a:r>
            <a:r>
              <a:rPr lang="en" sz="1800">
                <a:solidFill>
                  <a:srgbClr val="FFFFFF"/>
                </a:solidFill>
                <a:latin typeface="Overpass ExtraLight"/>
                <a:ea typeface="Overpass ExtraLight"/>
                <a:cs typeface="Overpass ExtraLight"/>
                <a:sym typeface="Overpass ExtraLight"/>
              </a:rPr>
              <a:t> Resistor Structure - Utilizes resistors in </a:t>
            </a:r>
            <a:r>
              <a:rPr lang="en" sz="1800">
                <a:solidFill>
                  <a:srgbClr val="FFFFFF"/>
                </a:solidFill>
                <a:latin typeface="Overpass ExtraLight"/>
                <a:ea typeface="Overpass ExtraLight"/>
                <a:cs typeface="Overpass ExtraLight"/>
                <a:sym typeface="Overpass ExtraLight"/>
              </a:rPr>
              <a:t>parallel</a:t>
            </a:r>
            <a:endParaRPr sz="1800">
              <a:solidFill>
                <a:srgbClr val="FFFFFF"/>
              </a:solidFill>
              <a:latin typeface="Overpass ExtraLight"/>
              <a:ea typeface="Overpass ExtraLight"/>
              <a:cs typeface="Overpass ExtraLight"/>
              <a:sym typeface="Overpass Extra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vil Services Prep Academy by Slidesgo">
  <a:themeElements>
    <a:clrScheme name="Simple Light">
      <a:dk1>
        <a:srgbClr val="000000"/>
      </a:dk1>
      <a:lt1>
        <a:srgbClr val="012539"/>
      </a:lt1>
      <a:dk2>
        <a:srgbClr val="0F6768"/>
      </a:dk2>
      <a:lt2>
        <a:srgbClr val="2BD2B8"/>
      </a:lt2>
      <a:accent1>
        <a:srgbClr val="FFFFFF"/>
      </a:accent1>
      <a:accent2>
        <a:srgbClr val="000000"/>
      </a:accent2>
      <a:accent3>
        <a:srgbClr val="012539"/>
      </a:accent3>
      <a:accent4>
        <a:srgbClr val="0F6768"/>
      </a:accent4>
      <a:accent5>
        <a:srgbClr val="2BD2B8"/>
      </a:accent5>
      <a:accent6>
        <a:srgbClr val="0F676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